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Roboto Black"/>
      <p:bold r:id="rId13"/>
      <p:boldItalic r:id="rId14"/>
    </p:embeddedFont>
    <p:embeddedFont>
      <p:font typeface="Roboto"/>
      <p:regular r:id="rId15"/>
      <p:bold r:id="rId16"/>
      <p:italic r:id="rId17"/>
      <p:boldItalic r:id="rId18"/>
    </p:embeddedFont>
    <p:embeddedFont>
      <p:font typeface="Roboto Medium"/>
      <p:regular r:id="rId19"/>
      <p:bold r:id="rId20"/>
      <p:italic r:id="rId21"/>
      <p:boldItalic r:id="rId22"/>
    </p:embeddedFont>
    <p:embeddedFont>
      <p:font typeface="Lobster"/>
      <p:regular r:id="rId23"/>
    </p:embeddedFont>
    <p:embeddedFont>
      <p:font typeface="Lato"/>
      <p:regular r:id="rId24"/>
      <p:bold r:id="rId25"/>
      <p:italic r:id="rId26"/>
      <p:boldItalic r:id="rId27"/>
    </p:embeddedFont>
    <p:embeddedFont>
      <p:font typeface="Merriweather"/>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32" roundtripDataSignature="AMtx7mjtzJKH/KVnc8fiMq19RAJHKFxrm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FE7F773-D6D5-4A73-A15E-C6F3FE959540}">
  <a:tblStyle styleId="{DFE7F773-D6D5-4A73-A15E-C6F3FE959540}" styleName="Table_0">
    <a:wholeTbl>
      <a:tcTxStyle b="off" i="off">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Medium-bold.fntdata"/><Relationship Id="rId22" Type="http://schemas.openxmlformats.org/officeDocument/2006/relationships/font" Target="fonts/RobotoMedium-boldItalic.fntdata"/><Relationship Id="rId21" Type="http://schemas.openxmlformats.org/officeDocument/2006/relationships/font" Target="fonts/RobotoMedium-italic.fntdata"/><Relationship Id="rId24" Type="http://schemas.openxmlformats.org/officeDocument/2006/relationships/font" Target="fonts/Lato-regular.fntdata"/><Relationship Id="rId23" Type="http://schemas.openxmlformats.org/officeDocument/2006/relationships/font" Target="fonts/Lobs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ato-italic.fntdata"/><Relationship Id="rId25" Type="http://schemas.openxmlformats.org/officeDocument/2006/relationships/font" Target="fonts/Lato-bold.fntdata"/><Relationship Id="rId28" Type="http://schemas.openxmlformats.org/officeDocument/2006/relationships/font" Target="fonts/Merriweather-regular.fntdata"/><Relationship Id="rId27" Type="http://schemas.openxmlformats.org/officeDocument/2006/relationships/font" Target="fonts/La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Merriweather-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erriweather-boldItalic.fntdata"/><Relationship Id="rId30" Type="http://schemas.openxmlformats.org/officeDocument/2006/relationships/font" Target="fonts/Merriweather-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font" Target="fonts/RobotoBlack-bold.fntdata"/><Relationship Id="rId12" Type="http://schemas.openxmlformats.org/officeDocument/2006/relationships/slide" Target="slides/slide6.xml"/><Relationship Id="rId15" Type="http://schemas.openxmlformats.org/officeDocument/2006/relationships/font" Target="fonts/Roboto-regular.fntdata"/><Relationship Id="rId14" Type="http://schemas.openxmlformats.org/officeDocument/2006/relationships/font" Target="fonts/RobotoBlack-boldItalic.fntdata"/><Relationship Id="rId17" Type="http://schemas.openxmlformats.org/officeDocument/2006/relationships/font" Target="fonts/Roboto-italic.fntdata"/><Relationship Id="rId16" Type="http://schemas.openxmlformats.org/officeDocument/2006/relationships/font" Target="fonts/Roboto-bold.fntdata"/><Relationship Id="rId19" Type="http://schemas.openxmlformats.org/officeDocument/2006/relationships/font" Target="fonts/RobotoMedium-regular.fntdata"/><Relationship Id="rId18" Type="http://schemas.openxmlformats.org/officeDocument/2006/relationships/font" Target="fonts/Roboto-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8"/>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8"/>
          <p:cNvSpPr txBox="1"/>
          <p:nvPr>
            <p:ph type="ctrTitle"/>
          </p:nvPr>
        </p:nvSpPr>
        <p:spPr>
          <a:xfrm>
            <a:off x="311700" y="539725"/>
            <a:ext cx="8520600" cy="128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12" name="Google Shape;12;p8"/>
          <p:cNvSpPr txBox="1"/>
          <p:nvPr>
            <p:ph idx="1" type="subTitle"/>
          </p:nvPr>
        </p:nvSpPr>
        <p:spPr>
          <a:xfrm>
            <a:off x="311700" y="1878560"/>
            <a:ext cx="4242600" cy="7383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l">
              <a:lnSpc>
                <a:spcPct val="100000"/>
              </a:lnSpc>
              <a:spcBef>
                <a:spcPts val="0"/>
              </a:spcBef>
              <a:spcAft>
                <a:spcPts val="0"/>
              </a:spcAft>
              <a:buClr>
                <a:schemeClr val="lt2"/>
              </a:buClr>
              <a:buSzPts val="1600"/>
              <a:buNone/>
              <a:defRPr sz="1600">
                <a:solidFill>
                  <a:schemeClr val="lt2"/>
                </a:solidFill>
              </a:defRPr>
            </a:lvl2pPr>
            <a:lvl3pPr lvl="2" algn="l">
              <a:lnSpc>
                <a:spcPct val="100000"/>
              </a:lnSpc>
              <a:spcBef>
                <a:spcPts val="0"/>
              </a:spcBef>
              <a:spcAft>
                <a:spcPts val="0"/>
              </a:spcAft>
              <a:buClr>
                <a:schemeClr val="lt2"/>
              </a:buClr>
              <a:buSzPts val="1600"/>
              <a:buNone/>
              <a:defRPr sz="1600">
                <a:solidFill>
                  <a:schemeClr val="lt2"/>
                </a:solidFill>
              </a:defRPr>
            </a:lvl3pPr>
            <a:lvl4pPr lvl="3" algn="l">
              <a:lnSpc>
                <a:spcPct val="100000"/>
              </a:lnSpc>
              <a:spcBef>
                <a:spcPts val="0"/>
              </a:spcBef>
              <a:spcAft>
                <a:spcPts val="0"/>
              </a:spcAft>
              <a:buClr>
                <a:schemeClr val="lt2"/>
              </a:buClr>
              <a:buSzPts val="1600"/>
              <a:buNone/>
              <a:defRPr sz="1600">
                <a:solidFill>
                  <a:schemeClr val="lt2"/>
                </a:solidFill>
              </a:defRPr>
            </a:lvl4pPr>
            <a:lvl5pPr lvl="4" algn="l">
              <a:lnSpc>
                <a:spcPct val="100000"/>
              </a:lnSpc>
              <a:spcBef>
                <a:spcPts val="0"/>
              </a:spcBef>
              <a:spcAft>
                <a:spcPts val="0"/>
              </a:spcAft>
              <a:buClr>
                <a:schemeClr val="lt2"/>
              </a:buClr>
              <a:buSzPts val="1600"/>
              <a:buNone/>
              <a:defRPr sz="1600">
                <a:solidFill>
                  <a:schemeClr val="lt2"/>
                </a:solidFill>
              </a:defRPr>
            </a:lvl5pPr>
            <a:lvl6pPr lvl="5" algn="l">
              <a:lnSpc>
                <a:spcPct val="100000"/>
              </a:lnSpc>
              <a:spcBef>
                <a:spcPts val="0"/>
              </a:spcBef>
              <a:spcAft>
                <a:spcPts val="0"/>
              </a:spcAft>
              <a:buClr>
                <a:schemeClr val="lt2"/>
              </a:buClr>
              <a:buSzPts val="1600"/>
              <a:buNone/>
              <a:defRPr sz="1600">
                <a:solidFill>
                  <a:schemeClr val="lt2"/>
                </a:solidFill>
              </a:defRPr>
            </a:lvl6pPr>
            <a:lvl7pPr lvl="6" algn="l">
              <a:lnSpc>
                <a:spcPct val="100000"/>
              </a:lnSpc>
              <a:spcBef>
                <a:spcPts val="0"/>
              </a:spcBef>
              <a:spcAft>
                <a:spcPts val="0"/>
              </a:spcAft>
              <a:buClr>
                <a:schemeClr val="lt2"/>
              </a:buClr>
              <a:buSzPts val="1600"/>
              <a:buNone/>
              <a:defRPr sz="1600">
                <a:solidFill>
                  <a:schemeClr val="lt2"/>
                </a:solidFill>
              </a:defRPr>
            </a:lvl7pPr>
            <a:lvl8pPr lvl="7" algn="l">
              <a:lnSpc>
                <a:spcPct val="100000"/>
              </a:lnSpc>
              <a:spcBef>
                <a:spcPts val="0"/>
              </a:spcBef>
              <a:spcAft>
                <a:spcPts val="0"/>
              </a:spcAft>
              <a:buClr>
                <a:schemeClr val="lt2"/>
              </a:buClr>
              <a:buSzPts val="1600"/>
              <a:buNone/>
              <a:defRPr sz="1600">
                <a:solidFill>
                  <a:schemeClr val="lt2"/>
                </a:solidFill>
              </a:defRPr>
            </a:lvl8pPr>
            <a:lvl9pPr lvl="8" algn="l">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7"/>
          <p:cNvSpPr txBox="1"/>
          <p:nvPr>
            <p:ph hasCustomPrompt="1" type="title"/>
          </p:nvPr>
        </p:nvSpPr>
        <p:spPr>
          <a:xfrm>
            <a:off x="311750" y="831175"/>
            <a:ext cx="5334900" cy="1244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Clr>
                <a:schemeClr val="lt1"/>
              </a:buClr>
              <a:buSzPts val="10000"/>
              <a:buNone/>
              <a:defRPr sz="10000">
                <a:solidFill>
                  <a:schemeClr val="lt1"/>
                </a:solidFill>
              </a:defRPr>
            </a:lvl1pPr>
            <a:lvl2pPr lvl="1" algn="l">
              <a:lnSpc>
                <a:spcPct val="100000"/>
              </a:lnSpc>
              <a:spcBef>
                <a:spcPts val="0"/>
              </a:spcBef>
              <a:spcAft>
                <a:spcPts val="0"/>
              </a:spcAft>
              <a:buClr>
                <a:schemeClr val="lt1"/>
              </a:buClr>
              <a:buSzPts val="10000"/>
              <a:buNone/>
              <a:defRPr sz="10000">
                <a:solidFill>
                  <a:schemeClr val="lt1"/>
                </a:solidFill>
              </a:defRPr>
            </a:lvl2pPr>
            <a:lvl3pPr lvl="2" algn="l">
              <a:lnSpc>
                <a:spcPct val="100000"/>
              </a:lnSpc>
              <a:spcBef>
                <a:spcPts val="0"/>
              </a:spcBef>
              <a:spcAft>
                <a:spcPts val="0"/>
              </a:spcAft>
              <a:buClr>
                <a:schemeClr val="lt1"/>
              </a:buClr>
              <a:buSzPts val="10000"/>
              <a:buNone/>
              <a:defRPr sz="10000">
                <a:solidFill>
                  <a:schemeClr val="lt1"/>
                </a:solidFill>
              </a:defRPr>
            </a:lvl3pPr>
            <a:lvl4pPr lvl="3" algn="l">
              <a:lnSpc>
                <a:spcPct val="100000"/>
              </a:lnSpc>
              <a:spcBef>
                <a:spcPts val="0"/>
              </a:spcBef>
              <a:spcAft>
                <a:spcPts val="0"/>
              </a:spcAft>
              <a:buClr>
                <a:schemeClr val="lt1"/>
              </a:buClr>
              <a:buSzPts val="10000"/>
              <a:buNone/>
              <a:defRPr sz="10000">
                <a:solidFill>
                  <a:schemeClr val="lt1"/>
                </a:solidFill>
              </a:defRPr>
            </a:lvl4pPr>
            <a:lvl5pPr lvl="4" algn="l">
              <a:lnSpc>
                <a:spcPct val="100000"/>
              </a:lnSpc>
              <a:spcBef>
                <a:spcPts val="0"/>
              </a:spcBef>
              <a:spcAft>
                <a:spcPts val="0"/>
              </a:spcAft>
              <a:buClr>
                <a:schemeClr val="lt1"/>
              </a:buClr>
              <a:buSzPts val="10000"/>
              <a:buNone/>
              <a:defRPr sz="10000">
                <a:solidFill>
                  <a:schemeClr val="lt1"/>
                </a:solidFill>
              </a:defRPr>
            </a:lvl5pPr>
            <a:lvl6pPr lvl="5" algn="l">
              <a:lnSpc>
                <a:spcPct val="100000"/>
              </a:lnSpc>
              <a:spcBef>
                <a:spcPts val="0"/>
              </a:spcBef>
              <a:spcAft>
                <a:spcPts val="0"/>
              </a:spcAft>
              <a:buClr>
                <a:schemeClr val="lt1"/>
              </a:buClr>
              <a:buSzPts val="10000"/>
              <a:buNone/>
              <a:defRPr sz="10000">
                <a:solidFill>
                  <a:schemeClr val="lt1"/>
                </a:solidFill>
              </a:defRPr>
            </a:lvl6pPr>
            <a:lvl7pPr lvl="6" algn="l">
              <a:lnSpc>
                <a:spcPct val="100000"/>
              </a:lnSpc>
              <a:spcBef>
                <a:spcPts val="0"/>
              </a:spcBef>
              <a:spcAft>
                <a:spcPts val="0"/>
              </a:spcAft>
              <a:buClr>
                <a:schemeClr val="lt1"/>
              </a:buClr>
              <a:buSzPts val="10000"/>
              <a:buNone/>
              <a:defRPr sz="10000">
                <a:solidFill>
                  <a:schemeClr val="lt1"/>
                </a:solidFill>
              </a:defRPr>
            </a:lvl7pPr>
            <a:lvl8pPr lvl="7" algn="l">
              <a:lnSpc>
                <a:spcPct val="100000"/>
              </a:lnSpc>
              <a:spcBef>
                <a:spcPts val="0"/>
              </a:spcBef>
              <a:spcAft>
                <a:spcPts val="0"/>
              </a:spcAft>
              <a:buClr>
                <a:schemeClr val="lt1"/>
              </a:buClr>
              <a:buSzPts val="10000"/>
              <a:buNone/>
              <a:defRPr sz="10000">
                <a:solidFill>
                  <a:schemeClr val="lt1"/>
                </a:solidFill>
              </a:defRPr>
            </a:lvl8pPr>
            <a:lvl9pPr lvl="8" algn="l">
              <a:lnSpc>
                <a:spcPct val="100000"/>
              </a:lnSpc>
              <a:spcBef>
                <a:spcPts val="0"/>
              </a:spcBef>
              <a:spcAft>
                <a:spcPts val="0"/>
              </a:spcAft>
              <a:buClr>
                <a:schemeClr val="lt1"/>
              </a:buClr>
              <a:buSzPts val="10000"/>
              <a:buNone/>
              <a:defRPr sz="10000">
                <a:solidFill>
                  <a:schemeClr val="lt1"/>
                </a:solidFill>
              </a:defRPr>
            </a:lvl9pPr>
          </a:lstStyle>
          <a:p>
            <a:r>
              <a:t>xx%</a:t>
            </a:r>
          </a:p>
        </p:txBody>
      </p:sp>
      <p:sp>
        <p:nvSpPr>
          <p:cNvPr id="56" name="Google Shape;56;p17"/>
          <p:cNvSpPr txBox="1"/>
          <p:nvPr>
            <p:ph idx="1" type="body"/>
          </p:nvPr>
        </p:nvSpPr>
        <p:spPr>
          <a:xfrm>
            <a:off x="311700" y="2121425"/>
            <a:ext cx="5334900" cy="9426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Clr>
                <a:schemeClr val="accent2"/>
              </a:buClr>
              <a:buSzPts val="1300"/>
              <a:buChar char="●"/>
              <a:defRPr>
                <a:solidFill>
                  <a:schemeClr val="accent2"/>
                </a:solidFill>
              </a:defRPr>
            </a:lvl1pPr>
            <a:lvl2pPr indent="-298450" lvl="1" marL="914400" algn="l">
              <a:lnSpc>
                <a:spcPct val="115000"/>
              </a:lnSpc>
              <a:spcBef>
                <a:spcPts val="0"/>
              </a:spcBef>
              <a:spcAft>
                <a:spcPts val="0"/>
              </a:spcAft>
              <a:buClr>
                <a:schemeClr val="accent2"/>
              </a:buClr>
              <a:buSzPts val="1100"/>
              <a:buChar char="○"/>
              <a:defRPr>
                <a:solidFill>
                  <a:schemeClr val="accent2"/>
                </a:solidFill>
              </a:defRPr>
            </a:lvl2pPr>
            <a:lvl3pPr indent="-298450" lvl="2" marL="1371600" algn="l">
              <a:lnSpc>
                <a:spcPct val="115000"/>
              </a:lnSpc>
              <a:spcBef>
                <a:spcPts val="0"/>
              </a:spcBef>
              <a:spcAft>
                <a:spcPts val="0"/>
              </a:spcAft>
              <a:buClr>
                <a:schemeClr val="accent2"/>
              </a:buClr>
              <a:buSzPts val="1100"/>
              <a:buChar char="■"/>
              <a:defRPr>
                <a:solidFill>
                  <a:schemeClr val="accent2"/>
                </a:solidFill>
              </a:defRPr>
            </a:lvl3pPr>
            <a:lvl4pPr indent="-298450" lvl="3" marL="1828800" algn="l">
              <a:lnSpc>
                <a:spcPct val="115000"/>
              </a:lnSpc>
              <a:spcBef>
                <a:spcPts val="0"/>
              </a:spcBef>
              <a:spcAft>
                <a:spcPts val="0"/>
              </a:spcAft>
              <a:buClr>
                <a:schemeClr val="accent2"/>
              </a:buClr>
              <a:buSzPts val="1100"/>
              <a:buChar char="●"/>
              <a:defRPr>
                <a:solidFill>
                  <a:schemeClr val="accent2"/>
                </a:solidFill>
              </a:defRPr>
            </a:lvl4pPr>
            <a:lvl5pPr indent="-298450" lvl="4" marL="2286000" algn="l">
              <a:lnSpc>
                <a:spcPct val="115000"/>
              </a:lnSpc>
              <a:spcBef>
                <a:spcPts val="0"/>
              </a:spcBef>
              <a:spcAft>
                <a:spcPts val="0"/>
              </a:spcAft>
              <a:buClr>
                <a:schemeClr val="accent2"/>
              </a:buClr>
              <a:buSzPts val="1100"/>
              <a:buChar char="○"/>
              <a:defRPr>
                <a:solidFill>
                  <a:schemeClr val="accent2"/>
                </a:solidFill>
              </a:defRPr>
            </a:lvl5pPr>
            <a:lvl6pPr indent="-298450" lvl="5" marL="2743200" algn="l">
              <a:lnSpc>
                <a:spcPct val="115000"/>
              </a:lnSpc>
              <a:spcBef>
                <a:spcPts val="0"/>
              </a:spcBef>
              <a:spcAft>
                <a:spcPts val="0"/>
              </a:spcAft>
              <a:buClr>
                <a:schemeClr val="accent2"/>
              </a:buClr>
              <a:buSzPts val="1100"/>
              <a:buChar char="■"/>
              <a:defRPr>
                <a:solidFill>
                  <a:schemeClr val="accent2"/>
                </a:solidFill>
              </a:defRPr>
            </a:lvl6pPr>
            <a:lvl7pPr indent="-298450" lvl="6" marL="3200400" algn="l">
              <a:lnSpc>
                <a:spcPct val="115000"/>
              </a:lnSpc>
              <a:spcBef>
                <a:spcPts val="0"/>
              </a:spcBef>
              <a:spcAft>
                <a:spcPts val="0"/>
              </a:spcAft>
              <a:buClr>
                <a:schemeClr val="accent2"/>
              </a:buClr>
              <a:buSzPts val="1100"/>
              <a:buChar char="●"/>
              <a:defRPr>
                <a:solidFill>
                  <a:schemeClr val="accent2"/>
                </a:solidFill>
              </a:defRPr>
            </a:lvl7pPr>
            <a:lvl8pPr indent="-298450" lvl="7" marL="3657600" algn="l">
              <a:lnSpc>
                <a:spcPct val="115000"/>
              </a:lnSpc>
              <a:spcBef>
                <a:spcPts val="0"/>
              </a:spcBef>
              <a:spcAft>
                <a:spcPts val="0"/>
              </a:spcAft>
              <a:buClr>
                <a:schemeClr val="accent2"/>
              </a:buClr>
              <a:buSzPts val="1100"/>
              <a:buChar char="○"/>
              <a:defRPr>
                <a:solidFill>
                  <a:schemeClr val="accent2"/>
                </a:solidFill>
              </a:defRPr>
            </a:lvl8pPr>
            <a:lvl9pPr indent="-298450" lvl="8" marL="4114800" algn="l">
              <a:lnSpc>
                <a:spcPct val="115000"/>
              </a:lnSpc>
              <a:spcBef>
                <a:spcPts val="0"/>
              </a:spcBef>
              <a:spcAft>
                <a:spcPts val="0"/>
              </a:spcAft>
              <a:buClr>
                <a:schemeClr val="accent2"/>
              </a:buClr>
              <a:buSzPts val="1100"/>
              <a:buChar char="■"/>
              <a:defRPr>
                <a:solidFill>
                  <a:schemeClr val="accent2"/>
                </a:solidFill>
              </a:defRPr>
            </a:lvl9pPr>
          </a:lstStyle>
          <a:p/>
        </p:txBody>
      </p:sp>
      <p:sp>
        <p:nvSpPr>
          <p:cNvPr id="57" name="Google Shape;57;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 name="Shape 14"/>
        <p:cNvGrpSpPr/>
        <p:nvPr/>
      </p:nvGrpSpPr>
      <p:grpSpPr>
        <a:xfrm>
          <a:off x="0" y="0"/>
          <a:ext cx="0" cy="0"/>
          <a:chOff x="0" y="0"/>
          <a:chExt cx="0" cy="0"/>
        </a:xfrm>
      </p:grpSpPr>
      <p:sp>
        <p:nvSpPr>
          <p:cNvPr id="15" name="Google Shape;15;p9"/>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9"/>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17" name="Google Shape;17;p9"/>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18" name="Google Shape;18;p9"/>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9" name="Google Shape;19;p9"/>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20" name="Google Shape;20;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1" name="Shape 21"/>
        <p:cNvGrpSpPr/>
        <p:nvPr/>
      </p:nvGrpSpPr>
      <p:grpSpPr>
        <a:xfrm>
          <a:off x="0" y="0"/>
          <a:ext cx="0" cy="0"/>
          <a:chOff x="0" y="0"/>
          <a:chExt cx="0" cy="0"/>
        </a:xfrm>
      </p:grpSpPr>
      <p:sp>
        <p:nvSpPr>
          <p:cNvPr id="22" name="Google Shape;22;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10"/>
          <p:cNvSpPr txBox="1"/>
          <p:nvPr>
            <p:ph idx="1" type="body"/>
          </p:nvPr>
        </p:nvSpPr>
        <p:spPr>
          <a:xfrm>
            <a:off x="311700" y="4521400"/>
            <a:ext cx="7979400" cy="4605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24" name="Google Shape;24;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5" name="Shape 25"/>
        <p:cNvGrpSpPr/>
        <p:nvPr/>
      </p:nvGrpSpPr>
      <p:grpSpPr>
        <a:xfrm>
          <a:off x="0" y="0"/>
          <a:ext cx="0" cy="0"/>
          <a:chOff x="0" y="0"/>
          <a:chExt cx="0" cy="0"/>
        </a:xfrm>
      </p:grpSpPr>
      <p:sp>
        <p:nvSpPr>
          <p:cNvPr id="26" name="Google Shape;26;p11"/>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11"/>
          <p:cNvSpPr txBox="1"/>
          <p:nvPr>
            <p:ph type="title"/>
          </p:nvPr>
        </p:nvSpPr>
        <p:spPr>
          <a:xfrm>
            <a:off x="311725" y="500925"/>
            <a:ext cx="3127500" cy="18291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11"/>
          <p:cNvSpPr txBox="1"/>
          <p:nvPr>
            <p:ph idx="1" type="body"/>
          </p:nvPr>
        </p:nvSpPr>
        <p:spPr>
          <a:xfrm>
            <a:off x="311700" y="2390650"/>
            <a:ext cx="3127500" cy="22980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Clr>
                <a:schemeClr val="accent2"/>
              </a:buClr>
              <a:buSzPts val="1300"/>
              <a:buChar char="●"/>
              <a:defRPr>
                <a:solidFill>
                  <a:schemeClr val="accent2"/>
                </a:solidFill>
              </a:defRPr>
            </a:lvl1pPr>
            <a:lvl2pPr indent="-298450" lvl="1" marL="914400" algn="l">
              <a:lnSpc>
                <a:spcPct val="115000"/>
              </a:lnSpc>
              <a:spcBef>
                <a:spcPts val="0"/>
              </a:spcBef>
              <a:spcAft>
                <a:spcPts val="0"/>
              </a:spcAft>
              <a:buClr>
                <a:schemeClr val="accent2"/>
              </a:buClr>
              <a:buSzPts val="1100"/>
              <a:buChar char="○"/>
              <a:defRPr>
                <a:solidFill>
                  <a:schemeClr val="accent2"/>
                </a:solidFill>
              </a:defRPr>
            </a:lvl2pPr>
            <a:lvl3pPr indent="-298450" lvl="2" marL="1371600" algn="l">
              <a:lnSpc>
                <a:spcPct val="115000"/>
              </a:lnSpc>
              <a:spcBef>
                <a:spcPts val="0"/>
              </a:spcBef>
              <a:spcAft>
                <a:spcPts val="0"/>
              </a:spcAft>
              <a:buClr>
                <a:schemeClr val="accent2"/>
              </a:buClr>
              <a:buSzPts val="1100"/>
              <a:buChar char="■"/>
              <a:defRPr>
                <a:solidFill>
                  <a:schemeClr val="accent2"/>
                </a:solidFill>
              </a:defRPr>
            </a:lvl3pPr>
            <a:lvl4pPr indent="-298450" lvl="3" marL="1828800" algn="l">
              <a:lnSpc>
                <a:spcPct val="115000"/>
              </a:lnSpc>
              <a:spcBef>
                <a:spcPts val="0"/>
              </a:spcBef>
              <a:spcAft>
                <a:spcPts val="0"/>
              </a:spcAft>
              <a:buClr>
                <a:schemeClr val="accent2"/>
              </a:buClr>
              <a:buSzPts val="1100"/>
              <a:buChar char="●"/>
              <a:defRPr>
                <a:solidFill>
                  <a:schemeClr val="accent2"/>
                </a:solidFill>
              </a:defRPr>
            </a:lvl4pPr>
            <a:lvl5pPr indent="-298450" lvl="4" marL="2286000" algn="l">
              <a:lnSpc>
                <a:spcPct val="115000"/>
              </a:lnSpc>
              <a:spcBef>
                <a:spcPts val="0"/>
              </a:spcBef>
              <a:spcAft>
                <a:spcPts val="0"/>
              </a:spcAft>
              <a:buClr>
                <a:schemeClr val="accent2"/>
              </a:buClr>
              <a:buSzPts val="1100"/>
              <a:buChar char="○"/>
              <a:defRPr>
                <a:solidFill>
                  <a:schemeClr val="accent2"/>
                </a:solidFill>
              </a:defRPr>
            </a:lvl5pPr>
            <a:lvl6pPr indent="-298450" lvl="5" marL="2743200" algn="l">
              <a:lnSpc>
                <a:spcPct val="115000"/>
              </a:lnSpc>
              <a:spcBef>
                <a:spcPts val="0"/>
              </a:spcBef>
              <a:spcAft>
                <a:spcPts val="0"/>
              </a:spcAft>
              <a:buClr>
                <a:schemeClr val="accent2"/>
              </a:buClr>
              <a:buSzPts val="1100"/>
              <a:buChar char="■"/>
              <a:defRPr>
                <a:solidFill>
                  <a:schemeClr val="accent2"/>
                </a:solidFill>
              </a:defRPr>
            </a:lvl6pPr>
            <a:lvl7pPr indent="-298450" lvl="6" marL="3200400" algn="l">
              <a:lnSpc>
                <a:spcPct val="115000"/>
              </a:lnSpc>
              <a:spcBef>
                <a:spcPts val="0"/>
              </a:spcBef>
              <a:spcAft>
                <a:spcPts val="0"/>
              </a:spcAft>
              <a:buClr>
                <a:schemeClr val="accent2"/>
              </a:buClr>
              <a:buSzPts val="1100"/>
              <a:buChar char="●"/>
              <a:defRPr>
                <a:solidFill>
                  <a:schemeClr val="accent2"/>
                </a:solidFill>
              </a:defRPr>
            </a:lvl7pPr>
            <a:lvl8pPr indent="-298450" lvl="7" marL="3657600" algn="l">
              <a:lnSpc>
                <a:spcPct val="115000"/>
              </a:lnSpc>
              <a:spcBef>
                <a:spcPts val="0"/>
              </a:spcBef>
              <a:spcAft>
                <a:spcPts val="0"/>
              </a:spcAft>
              <a:buClr>
                <a:schemeClr val="accent2"/>
              </a:buClr>
              <a:buSzPts val="1100"/>
              <a:buChar char="○"/>
              <a:defRPr>
                <a:solidFill>
                  <a:schemeClr val="accent2"/>
                </a:solidFill>
              </a:defRPr>
            </a:lvl8pPr>
            <a:lvl9pPr indent="-298450" lvl="8" marL="4114800" algn="l">
              <a:lnSpc>
                <a:spcPct val="115000"/>
              </a:lnSpc>
              <a:spcBef>
                <a:spcPts val="0"/>
              </a:spcBef>
              <a:spcAft>
                <a:spcPts val="0"/>
              </a:spcAft>
              <a:buClr>
                <a:schemeClr val="accent2"/>
              </a:buClr>
              <a:buSzPts val="1100"/>
              <a:buChar char="■"/>
              <a:defRPr>
                <a:solidFill>
                  <a:schemeClr val="accent2"/>
                </a:solidFill>
              </a:defRPr>
            </a:lvl9pPr>
          </a:lstStyle>
          <a:p/>
        </p:txBody>
      </p:sp>
      <p:sp>
        <p:nvSpPr>
          <p:cNvPr id="29" name="Google Shape;29;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0" name="Shape 30"/>
        <p:cNvGrpSpPr/>
        <p:nvPr/>
      </p:nvGrpSpPr>
      <p:grpSpPr>
        <a:xfrm>
          <a:off x="0" y="0"/>
          <a:ext cx="0" cy="0"/>
          <a:chOff x="0" y="0"/>
          <a:chExt cx="0" cy="0"/>
        </a:xfrm>
      </p:grpSpPr>
      <p:sp>
        <p:nvSpPr>
          <p:cNvPr id="31" name="Google Shape;31;p12"/>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32" name="Google Shape;32;p12"/>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33" name="Google Shape;33;p12"/>
          <p:cNvSpPr txBox="1"/>
          <p:nvPr>
            <p:ph type="title"/>
          </p:nvPr>
        </p:nvSpPr>
        <p:spPr>
          <a:xfrm>
            <a:off x="311700" y="539725"/>
            <a:ext cx="8520600" cy="1282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34" name="Google Shape;34;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5" name="Shape 35"/>
        <p:cNvGrpSpPr/>
        <p:nvPr/>
      </p:nvGrpSpPr>
      <p:grpSpPr>
        <a:xfrm>
          <a:off x="0" y="0"/>
          <a:ext cx="0" cy="0"/>
          <a:chOff x="0" y="0"/>
          <a:chExt cx="0" cy="0"/>
        </a:xfrm>
      </p:grpSpPr>
      <p:sp>
        <p:nvSpPr>
          <p:cNvPr id="36" name="Google Shape;36;p13"/>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3"/>
          <p:cNvSpPr txBox="1"/>
          <p:nvPr>
            <p:ph type="title"/>
          </p:nvPr>
        </p:nvSpPr>
        <p:spPr>
          <a:xfrm>
            <a:off x="311725" y="500925"/>
            <a:ext cx="8520600" cy="623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8" name="Google Shape;38;p13"/>
          <p:cNvSpPr txBox="1"/>
          <p:nvPr>
            <p:ph idx="1" type="body"/>
          </p:nvPr>
        </p:nvSpPr>
        <p:spPr>
          <a:xfrm>
            <a:off x="311700" y="1505700"/>
            <a:ext cx="3999900" cy="30762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39" name="Google Shape;39;p13"/>
          <p:cNvSpPr txBox="1"/>
          <p:nvPr>
            <p:ph idx="2" type="body"/>
          </p:nvPr>
        </p:nvSpPr>
        <p:spPr>
          <a:xfrm>
            <a:off x="4832400" y="1505700"/>
            <a:ext cx="3999900" cy="30762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40" name="Google Shape;40;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1" name="Shape 41"/>
        <p:cNvGrpSpPr/>
        <p:nvPr/>
      </p:nvGrpSpPr>
      <p:grpSpPr>
        <a:xfrm>
          <a:off x="0" y="0"/>
          <a:ext cx="0" cy="0"/>
          <a:chOff x="0" y="0"/>
          <a:chExt cx="0" cy="0"/>
        </a:xfrm>
      </p:grpSpPr>
      <p:sp>
        <p:nvSpPr>
          <p:cNvPr id="42" name="Google Shape;42;p14"/>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14"/>
          <p:cNvSpPr txBox="1"/>
          <p:nvPr>
            <p:ph type="title"/>
          </p:nvPr>
        </p:nvSpPr>
        <p:spPr>
          <a:xfrm>
            <a:off x="311725" y="500925"/>
            <a:ext cx="8520600" cy="623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44" name="Google Shape;44;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5" name="Shape 45"/>
        <p:cNvGrpSpPr/>
        <p:nvPr/>
      </p:nvGrpSpPr>
      <p:grpSpPr>
        <a:xfrm>
          <a:off x="0" y="0"/>
          <a:ext cx="0" cy="0"/>
          <a:chOff x="0" y="0"/>
          <a:chExt cx="0" cy="0"/>
        </a:xfrm>
      </p:grpSpPr>
      <p:sp>
        <p:nvSpPr>
          <p:cNvPr id="46" name="Google Shape;46;p15"/>
          <p:cNvSpPr txBox="1"/>
          <p:nvPr>
            <p:ph type="title"/>
          </p:nvPr>
        </p:nvSpPr>
        <p:spPr>
          <a:xfrm>
            <a:off x="311675" y="798600"/>
            <a:ext cx="6247800" cy="35463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47" name="Google Shape;47;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16"/>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16"/>
          <p:cNvSpPr txBox="1"/>
          <p:nvPr>
            <p:ph type="title"/>
          </p:nvPr>
        </p:nvSpPr>
        <p:spPr>
          <a:xfrm>
            <a:off x="311300" y="500925"/>
            <a:ext cx="3704400" cy="20496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51" name="Google Shape;51;p16"/>
          <p:cNvSpPr txBox="1"/>
          <p:nvPr>
            <p:ph idx="1" type="subTitle"/>
          </p:nvPr>
        </p:nvSpPr>
        <p:spPr>
          <a:xfrm>
            <a:off x="304800" y="2626725"/>
            <a:ext cx="3704400" cy="926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accent2"/>
              </a:buClr>
              <a:buSzPts val="1600"/>
              <a:buNone/>
              <a:defRPr sz="1600">
                <a:solidFill>
                  <a:schemeClr val="accent2"/>
                </a:solidFill>
              </a:defRPr>
            </a:lvl1pPr>
            <a:lvl2pPr lvl="1" algn="l">
              <a:lnSpc>
                <a:spcPct val="100000"/>
              </a:lnSpc>
              <a:spcBef>
                <a:spcPts val="0"/>
              </a:spcBef>
              <a:spcAft>
                <a:spcPts val="0"/>
              </a:spcAft>
              <a:buClr>
                <a:schemeClr val="accent2"/>
              </a:buClr>
              <a:buSzPts val="1600"/>
              <a:buNone/>
              <a:defRPr sz="1600">
                <a:solidFill>
                  <a:schemeClr val="accent2"/>
                </a:solidFill>
              </a:defRPr>
            </a:lvl2pPr>
            <a:lvl3pPr lvl="2" algn="l">
              <a:lnSpc>
                <a:spcPct val="100000"/>
              </a:lnSpc>
              <a:spcBef>
                <a:spcPts val="0"/>
              </a:spcBef>
              <a:spcAft>
                <a:spcPts val="0"/>
              </a:spcAft>
              <a:buClr>
                <a:schemeClr val="accent2"/>
              </a:buClr>
              <a:buSzPts val="1600"/>
              <a:buNone/>
              <a:defRPr sz="1600">
                <a:solidFill>
                  <a:schemeClr val="accent2"/>
                </a:solidFill>
              </a:defRPr>
            </a:lvl3pPr>
            <a:lvl4pPr lvl="3" algn="l">
              <a:lnSpc>
                <a:spcPct val="100000"/>
              </a:lnSpc>
              <a:spcBef>
                <a:spcPts val="0"/>
              </a:spcBef>
              <a:spcAft>
                <a:spcPts val="0"/>
              </a:spcAft>
              <a:buClr>
                <a:schemeClr val="accent2"/>
              </a:buClr>
              <a:buSzPts val="1600"/>
              <a:buNone/>
              <a:defRPr sz="1600">
                <a:solidFill>
                  <a:schemeClr val="accent2"/>
                </a:solidFill>
              </a:defRPr>
            </a:lvl4pPr>
            <a:lvl5pPr lvl="4" algn="l">
              <a:lnSpc>
                <a:spcPct val="100000"/>
              </a:lnSpc>
              <a:spcBef>
                <a:spcPts val="0"/>
              </a:spcBef>
              <a:spcAft>
                <a:spcPts val="0"/>
              </a:spcAft>
              <a:buClr>
                <a:schemeClr val="accent2"/>
              </a:buClr>
              <a:buSzPts val="1600"/>
              <a:buNone/>
              <a:defRPr sz="1600">
                <a:solidFill>
                  <a:schemeClr val="accent2"/>
                </a:solidFill>
              </a:defRPr>
            </a:lvl5pPr>
            <a:lvl6pPr lvl="5" algn="l">
              <a:lnSpc>
                <a:spcPct val="100000"/>
              </a:lnSpc>
              <a:spcBef>
                <a:spcPts val="0"/>
              </a:spcBef>
              <a:spcAft>
                <a:spcPts val="0"/>
              </a:spcAft>
              <a:buClr>
                <a:schemeClr val="accent2"/>
              </a:buClr>
              <a:buSzPts val="1600"/>
              <a:buNone/>
              <a:defRPr sz="1600">
                <a:solidFill>
                  <a:schemeClr val="accent2"/>
                </a:solidFill>
              </a:defRPr>
            </a:lvl6pPr>
            <a:lvl7pPr lvl="6" algn="l">
              <a:lnSpc>
                <a:spcPct val="100000"/>
              </a:lnSpc>
              <a:spcBef>
                <a:spcPts val="0"/>
              </a:spcBef>
              <a:spcAft>
                <a:spcPts val="0"/>
              </a:spcAft>
              <a:buClr>
                <a:schemeClr val="accent2"/>
              </a:buClr>
              <a:buSzPts val="1600"/>
              <a:buNone/>
              <a:defRPr sz="1600">
                <a:solidFill>
                  <a:schemeClr val="accent2"/>
                </a:solidFill>
              </a:defRPr>
            </a:lvl7pPr>
            <a:lvl8pPr lvl="7" algn="l">
              <a:lnSpc>
                <a:spcPct val="100000"/>
              </a:lnSpc>
              <a:spcBef>
                <a:spcPts val="0"/>
              </a:spcBef>
              <a:spcAft>
                <a:spcPts val="0"/>
              </a:spcAft>
              <a:buClr>
                <a:schemeClr val="accent2"/>
              </a:buClr>
              <a:buSzPts val="1600"/>
              <a:buNone/>
              <a:defRPr sz="1600">
                <a:solidFill>
                  <a:schemeClr val="accent2"/>
                </a:solidFill>
              </a:defRPr>
            </a:lvl8pPr>
            <a:lvl9pPr lvl="8" algn="l">
              <a:lnSpc>
                <a:spcPct val="100000"/>
              </a:lnSpc>
              <a:spcBef>
                <a:spcPts val="0"/>
              </a:spcBef>
              <a:spcAft>
                <a:spcPts val="0"/>
              </a:spcAft>
              <a:buClr>
                <a:schemeClr val="accent2"/>
              </a:buClr>
              <a:buSzPts val="1600"/>
              <a:buNone/>
              <a:defRPr sz="1600">
                <a:solidFill>
                  <a:schemeClr val="accent2"/>
                </a:solidFill>
              </a:defRPr>
            </a:lvl9pPr>
          </a:lstStyle>
          <a:p/>
        </p:txBody>
      </p:sp>
      <p:sp>
        <p:nvSpPr>
          <p:cNvPr id="52" name="Google Shape;52;p16"/>
          <p:cNvSpPr txBox="1"/>
          <p:nvPr>
            <p:ph idx="2" type="body"/>
          </p:nvPr>
        </p:nvSpPr>
        <p:spPr>
          <a:xfrm>
            <a:off x="4879025" y="500925"/>
            <a:ext cx="3954000" cy="4111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53" name="Google Shape;53;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9pPr>
          </a:lstStyle>
          <a:p/>
        </p:txBody>
      </p:sp>
      <p:sp>
        <p:nvSpPr>
          <p:cNvPr id="7" name="Google Shape;7;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8" name="Google Shape;8;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73763"/>
        </a:solidFill>
      </p:bgPr>
    </p:bg>
    <p:spTree>
      <p:nvGrpSpPr>
        <p:cNvPr id="63" name="Shape 63"/>
        <p:cNvGrpSpPr/>
        <p:nvPr/>
      </p:nvGrpSpPr>
      <p:grpSpPr>
        <a:xfrm>
          <a:off x="0" y="0"/>
          <a:ext cx="0" cy="0"/>
          <a:chOff x="0" y="0"/>
          <a:chExt cx="0" cy="0"/>
        </a:xfrm>
      </p:grpSpPr>
      <p:sp>
        <p:nvSpPr>
          <p:cNvPr id="64" name="Google Shape;64;p1"/>
          <p:cNvSpPr txBox="1"/>
          <p:nvPr>
            <p:ph type="ctrTitle"/>
          </p:nvPr>
        </p:nvSpPr>
        <p:spPr>
          <a:xfrm>
            <a:off x="3427650" y="279375"/>
            <a:ext cx="5898900" cy="22923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600"/>
              <a:buNone/>
            </a:pPr>
            <a:r>
              <a:rPr lang="fr" sz="4300">
                <a:latin typeface="Lobster"/>
                <a:ea typeface="Lobster"/>
                <a:cs typeface="Lobster"/>
                <a:sym typeface="Lobster"/>
              </a:rPr>
              <a:t>L’Association  des </a:t>
            </a:r>
            <a:endParaRPr sz="4300">
              <a:latin typeface="Lobster"/>
              <a:ea typeface="Lobster"/>
              <a:cs typeface="Lobster"/>
              <a:sym typeface="Lobster"/>
            </a:endParaRPr>
          </a:p>
          <a:p>
            <a:pPr indent="0" lvl="0" marL="0" rtl="0" algn="l">
              <a:lnSpc>
                <a:spcPct val="100000"/>
              </a:lnSpc>
              <a:spcBef>
                <a:spcPts val="0"/>
              </a:spcBef>
              <a:spcAft>
                <a:spcPts val="0"/>
              </a:spcAft>
              <a:buSzPts val="3600"/>
              <a:buNone/>
            </a:pPr>
            <a:r>
              <a:rPr lang="fr" sz="5700">
                <a:latin typeface="Lobster"/>
                <a:ea typeface="Lobster"/>
                <a:cs typeface="Lobster"/>
                <a:sym typeface="Lobster"/>
              </a:rPr>
              <a:t>Parents  d’Elèves</a:t>
            </a:r>
            <a:endParaRPr sz="5700">
              <a:latin typeface="Lobster"/>
              <a:ea typeface="Lobster"/>
              <a:cs typeface="Lobster"/>
              <a:sym typeface="Lobster"/>
            </a:endParaRPr>
          </a:p>
        </p:txBody>
      </p:sp>
      <p:sp>
        <p:nvSpPr>
          <p:cNvPr id="65" name="Google Shape;65;p1"/>
          <p:cNvSpPr txBox="1"/>
          <p:nvPr/>
        </p:nvSpPr>
        <p:spPr>
          <a:xfrm>
            <a:off x="5512200" y="2976375"/>
            <a:ext cx="1665600" cy="56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chemeClr val="lt1"/>
              </a:solidFill>
              <a:latin typeface="Lato"/>
              <a:ea typeface="Lato"/>
              <a:cs typeface="Lato"/>
              <a:sym typeface="Lato"/>
            </a:endParaRPr>
          </a:p>
        </p:txBody>
      </p:sp>
      <p:sp>
        <p:nvSpPr>
          <p:cNvPr id="66" name="Google Shape;66;p1"/>
          <p:cNvSpPr/>
          <p:nvPr/>
        </p:nvSpPr>
        <p:spPr>
          <a:xfrm>
            <a:off x="10900" y="10750"/>
            <a:ext cx="9144000" cy="5143500"/>
          </a:xfrm>
          <a:prstGeom prst="rtTriangle">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67" name="Google Shape;67;p1"/>
          <p:cNvPicPr preferRelativeResize="0"/>
          <p:nvPr/>
        </p:nvPicPr>
        <p:blipFill rotWithShape="1">
          <a:blip r:embed="rId3">
            <a:alphaModFix/>
          </a:blip>
          <a:srcRect b="0" l="0" r="0" t="0"/>
          <a:stretch/>
        </p:blipFill>
        <p:spPr>
          <a:xfrm>
            <a:off x="206125" y="190925"/>
            <a:ext cx="3016474" cy="3016474"/>
          </a:xfrm>
          <a:prstGeom prst="rect">
            <a:avLst/>
          </a:prstGeom>
          <a:noFill/>
          <a:ln>
            <a:noFill/>
          </a:ln>
        </p:spPr>
      </p:pic>
      <p:sp>
        <p:nvSpPr>
          <p:cNvPr id="68" name="Google Shape;68;p1"/>
          <p:cNvSpPr/>
          <p:nvPr/>
        </p:nvSpPr>
        <p:spPr>
          <a:xfrm>
            <a:off x="5525" y="1758825"/>
            <a:ext cx="9154750" cy="3384675"/>
          </a:xfrm>
          <a:custGeom>
            <a:rect b="b" l="l" r="r" t="t"/>
            <a:pathLst>
              <a:path extrusionOk="0" h="135387" w="366190">
                <a:moveTo>
                  <a:pt x="366190" y="0"/>
                </a:moveTo>
                <a:lnTo>
                  <a:pt x="366190" y="135387"/>
                </a:lnTo>
                <a:lnTo>
                  <a:pt x="0" y="135387"/>
                </a:lnTo>
                <a:lnTo>
                  <a:pt x="0" y="105301"/>
                </a:lnTo>
                <a:close/>
              </a:path>
            </a:pathLst>
          </a:custGeom>
          <a:solidFill>
            <a:srgbClr val="073763"/>
          </a:solidFill>
          <a:ln cap="flat" cmpd="sng" w="9525">
            <a:solidFill>
              <a:schemeClr val="dk2"/>
            </a:solidFill>
            <a:prstDash val="solid"/>
            <a:round/>
            <a:headEnd len="sm" w="sm" type="none"/>
            <a:tailEnd len="sm" w="sm" type="none"/>
          </a:ln>
        </p:spPr>
      </p:sp>
      <p:sp>
        <p:nvSpPr>
          <p:cNvPr id="69" name="Google Shape;69;p1"/>
          <p:cNvSpPr txBox="1"/>
          <p:nvPr/>
        </p:nvSpPr>
        <p:spPr>
          <a:xfrm>
            <a:off x="4717075" y="3545775"/>
            <a:ext cx="4158300" cy="1439700"/>
          </a:xfrm>
          <a:prstGeom prst="rect">
            <a:avLst/>
          </a:prstGeom>
          <a:noFill/>
          <a:ln>
            <a:noFill/>
          </a:ln>
          <a:effectLst>
            <a:reflection blurRad="0" dir="5400000" dist="38100" endA="0" fadeDir="5400012" kx="0" rotWithShape="0" algn="bl" stPos="0" sy="-100000" ky="0"/>
          </a:effectLst>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35"/>
              <a:buFont typeface="Arial"/>
              <a:buNone/>
            </a:pPr>
            <a:r>
              <a:rPr b="0" i="0" lang="fr" sz="2705" u="none" cap="none" strike="noStrike">
                <a:solidFill>
                  <a:schemeClr val="lt2"/>
                </a:solidFill>
                <a:latin typeface="Roboto"/>
                <a:ea typeface="Roboto"/>
                <a:cs typeface="Roboto"/>
                <a:sym typeface="Roboto"/>
              </a:rPr>
              <a:t>COLLÈGE LOUISA PAULIN </a:t>
            </a:r>
            <a:endParaRPr b="0" i="0" sz="2705" u="none" cap="none" strike="noStrike">
              <a:solidFill>
                <a:schemeClr val="lt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935"/>
              <a:buFont typeface="Arial"/>
              <a:buNone/>
            </a:pPr>
            <a:r>
              <a:rPr b="0" i="0" lang="fr" sz="3805" u="none" cap="none" strike="noStrike">
                <a:solidFill>
                  <a:schemeClr val="lt2"/>
                </a:solidFill>
                <a:latin typeface="Roboto"/>
                <a:ea typeface="Roboto"/>
                <a:cs typeface="Roboto"/>
                <a:sym typeface="Roboto"/>
              </a:rPr>
              <a:t>REALMONT</a:t>
            </a:r>
            <a:endParaRPr b="0" i="0" sz="2500" u="none" cap="none" strike="noStrike">
              <a:solidFill>
                <a:schemeClr val="dk2"/>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2"/>
          <p:cNvSpPr/>
          <p:nvPr/>
        </p:nvSpPr>
        <p:spPr>
          <a:xfrm rot="5400000">
            <a:off x="1227675" y="-550200"/>
            <a:ext cx="1852200" cy="4286100"/>
          </a:xfrm>
          <a:prstGeom prst="homePlate">
            <a:avLst>
              <a:gd fmla="val 50357"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75" name="Google Shape;75;p2"/>
          <p:cNvSpPr txBox="1"/>
          <p:nvPr>
            <p:ph type="title"/>
          </p:nvPr>
        </p:nvSpPr>
        <p:spPr>
          <a:xfrm>
            <a:off x="300975" y="590550"/>
            <a:ext cx="3706500" cy="14604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800"/>
              <a:buNone/>
            </a:pPr>
            <a:r>
              <a:rPr lang="fr" sz="4822">
                <a:latin typeface="Lobster"/>
                <a:ea typeface="Lobster"/>
                <a:cs typeface="Lobster"/>
                <a:sym typeface="Lobster"/>
              </a:rPr>
              <a:t>         </a:t>
            </a:r>
            <a:r>
              <a:rPr lang="fr" sz="5022">
                <a:latin typeface="Lobster"/>
                <a:ea typeface="Lobster"/>
                <a:cs typeface="Lobster"/>
                <a:sym typeface="Lobster"/>
              </a:rPr>
              <a:t>Qui</a:t>
            </a:r>
            <a:endParaRPr sz="5022">
              <a:latin typeface="Lobster"/>
              <a:ea typeface="Lobster"/>
              <a:cs typeface="Lobster"/>
              <a:sym typeface="Lobster"/>
            </a:endParaRPr>
          </a:p>
          <a:p>
            <a:pPr indent="0" lvl="0" marL="0" rtl="0" algn="ctr">
              <a:lnSpc>
                <a:spcPct val="100000"/>
              </a:lnSpc>
              <a:spcBef>
                <a:spcPts val="0"/>
              </a:spcBef>
              <a:spcAft>
                <a:spcPts val="0"/>
              </a:spcAft>
              <a:buSzPts val="2800"/>
              <a:buNone/>
            </a:pPr>
            <a:r>
              <a:rPr lang="fr" sz="3200">
                <a:latin typeface="Lobster"/>
                <a:ea typeface="Lobster"/>
                <a:cs typeface="Lobster"/>
                <a:sym typeface="Lobster"/>
              </a:rPr>
              <a:t>Sommes-nous   ?</a:t>
            </a:r>
            <a:endParaRPr sz="3200">
              <a:latin typeface="Lobster"/>
              <a:ea typeface="Lobster"/>
              <a:cs typeface="Lobster"/>
              <a:sym typeface="Lobster"/>
            </a:endParaRPr>
          </a:p>
        </p:txBody>
      </p:sp>
      <p:sp>
        <p:nvSpPr>
          <p:cNvPr id="76" name="Google Shape;76;p2"/>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300"/>
              <a:buNone/>
            </a:pPr>
            <a:r>
              <a:rPr lang="fr" sz="1800">
                <a:solidFill>
                  <a:schemeClr val="accent1"/>
                </a:solidFill>
              </a:rPr>
              <a:t>   </a:t>
            </a:r>
            <a:r>
              <a:rPr lang="fr" sz="2500">
                <a:solidFill>
                  <a:srgbClr val="0C343D"/>
                </a:solidFill>
                <a:latin typeface="Roboto Black"/>
                <a:ea typeface="Roboto Black"/>
                <a:cs typeface="Roboto Black"/>
                <a:sym typeface="Roboto Black"/>
              </a:rPr>
              <a:t>L’ APE</a:t>
            </a:r>
            <a:r>
              <a:rPr lang="fr" sz="2500">
                <a:solidFill>
                  <a:srgbClr val="0C343D"/>
                </a:solidFill>
              </a:rPr>
              <a:t> </a:t>
            </a:r>
            <a:endParaRPr sz="2500">
              <a:solidFill>
                <a:srgbClr val="0C343D"/>
              </a:solidFill>
            </a:endParaRPr>
          </a:p>
          <a:p>
            <a:pPr indent="0" lvl="0" marL="0" rtl="0" algn="l">
              <a:lnSpc>
                <a:spcPct val="115000"/>
              </a:lnSpc>
              <a:spcBef>
                <a:spcPts val="0"/>
              </a:spcBef>
              <a:spcAft>
                <a:spcPts val="0"/>
              </a:spcAft>
              <a:buSzPts val="1300"/>
              <a:buNone/>
            </a:pPr>
            <a:r>
              <a:t/>
            </a:r>
            <a:endParaRPr sz="2100">
              <a:solidFill>
                <a:schemeClr val="accent1"/>
              </a:solidFill>
            </a:endParaRPr>
          </a:p>
          <a:p>
            <a:pPr indent="0" lvl="0" marL="0" rtl="0" algn="l">
              <a:lnSpc>
                <a:spcPct val="100000"/>
              </a:lnSpc>
              <a:spcBef>
                <a:spcPts val="0"/>
              </a:spcBef>
              <a:spcAft>
                <a:spcPts val="0"/>
              </a:spcAft>
              <a:buSzPts val="1300"/>
              <a:buNone/>
            </a:pPr>
            <a:r>
              <a:rPr lang="fr" sz="1400">
                <a:solidFill>
                  <a:schemeClr val="accent1"/>
                </a:solidFill>
              </a:rPr>
              <a:t>   Ce sont des parents qui se portent volontaires pour s’impliquer, plus ou moins selon leurs possibilités, dans la vie du collège.</a:t>
            </a:r>
            <a:endParaRPr sz="1400">
              <a:solidFill>
                <a:schemeClr val="accent1"/>
              </a:solidFill>
            </a:endParaRPr>
          </a:p>
          <a:p>
            <a:pPr indent="0" lvl="0" marL="0" rtl="0" algn="l">
              <a:lnSpc>
                <a:spcPct val="115000"/>
              </a:lnSpc>
              <a:spcBef>
                <a:spcPts val="0"/>
              </a:spcBef>
              <a:spcAft>
                <a:spcPts val="0"/>
              </a:spcAft>
              <a:buSzPts val="1300"/>
              <a:buNone/>
            </a:pPr>
            <a:r>
              <a:t/>
            </a:r>
            <a:endParaRPr/>
          </a:p>
          <a:p>
            <a:pPr indent="0" lvl="0" marL="0" rtl="0" algn="ctr">
              <a:lnSpc>
                <a:spcPct val="100000"/>
              </a:lnSpc>
              <a:spcBef>
                <a:spcPts val="1200"/>
              </a:spcBef>
              <a:spcAft>
                <a:spcPts val="0"/>
              </a:spcAft>
              <a:buSzPts val="1300"/>
              <a:buNone/>
            </a:pPr>
            <a:r>
              <a:rPr lang="fr" sz="1400">
                <a:solidFill>
                  <a:schemeClr val="accent1"/>
                </a:solidFill>
                <a:latin typeface="Roboto Medium"/>
                <a:ea typeface="Roboto Medium"/>
                <a:cs typeface="Roboto Medium"/>
                <a:sym typeface="Roboto Medium"/>
              </a:rPr>
              <a:t>Comme toute association, l’APE est composée d’un Conseil d’administration. </a:t>
            </a:r>
            <a:endParaRPr sz="1400">
              <a:solidFill>
                <a:schemeClr val="accent1"/>
              </a:solidFill>
              <a:latin typeface="Roboto Medium"/>
              <a:ea typeface="Roboto Medium"/>
              <a:cs typeface="Roboto Medium"/>
              <a:sym typeface="Roboto Medium"/>
            </a:endParaRPr>
          </a:p>
          <a:p>
            <a:pPr indent="0" lvl="0" marL="0" rtl="0" algn="ctr">
              <a:lnSpc>
                <a:spcPct val="100000"/>
              </a:lnSpc>
              <a:spcBef>
                <a:spcPts val="0"/>
              </a:spcBef>
              <a:spcAft>
                <a:spcPts val="0"/>
              </a:spcAft>
              <a:buSzPts val="1300"/>
              <a:buNone/>
            </a:pPr>
            <a:r>
              <a:t/>
            </a:r>
            <a:endParaRPr sz="1400">
              <a:solidFill>
                <a:schemeClr val="accent1"/>
              </a:solidFill>
              <a:latin typeface="Roboto Medium"/>
              <a:ea typeface="Roboto Medium"/>
              <a:cs typeface="Roboto Medium"/>
              <a:sym typeface="Roboto Medium"/>
            </a:endParaRPr>
          </a:p>
          <a:p>
            <a:pPr indent="0" lvl="0" marL="0" rtl="0" algn="ctr">
              <a:lnSpc>
                <a:spcPct val="100000"/>
              </a:lnSpc>
              <a:spcBef>
                <a:spcPts val="0"/>
              </a:spcBef>
              <a:spcAft>
                <a:spcPts val="0"/>
              </a:spcAft>
              <a:buSzPts val="1300"/>
              <a:buNone/>
            </a:pPr>
            <a:r>
              <a:t/>
            </a:r>
            <a:endParaRPr sz="1400">
              <a:solidFill>
                <a:schemeClr val="accent1"/>
              </a:solidFill>
              <a:latin typeface="Roboto Medium"/>
              <a:ea typeface="Roboto Medium"/>
              <a:cs typeface="Roboto Medium"/>
              <a:sym typeface="Roboto Medium"/>
            </a:endParaRPr>
          </a:p>
          <a:p>
            <a:pPr indent="0" lvl="0" marL="0" rtl="0" algn="l">
              <a:lnSpc>
                <a:spcPct val="100000"/>
              </a:lnSpc>
              <a:spcBef>
                <a:spcPts val="0"/>
              </a:spcBef>
              <a:spcAft>
                <a:spcPts val="0"/>
              </a:spcAft>
              <a:buSzPts val="1300"/>
              <a:buNone/>
            </a:pPr>
            <a:r>
              <a:rPr lang="fr" sz="1400">
                <a:solidFill>
                  <a:schemeClr val="accent1"/>
                </a:solidFill>
              </a:rPr>
              <a:t>   Pour cette année 2024-2025, 17 parents se sont portés volontaires lors de l’Assemblée Générale du 25 septembre 2024.</a:t>
            </a:r>
            <a:endParaRPr sz="1400">
              <a:solidFill>
                <a:schemeClr val="accent1"/>
              </a:solidFill>
            </a:endParaRPr>
          </a:p>
          <a:p>
            <a:pPr indent="0" lvl="0" marL="0" rtl="0" algn="l">
              <a:lnSpc>
                <a:spcPct val="100000"/>
              </a:lnSpc>
              <a:spcBef>
                <a:spcPts val="0"/>
              </a:spcBef>
              <a:spcAft>
                <a:spcPts val="0"/>
              </a:spcAft>
              <a:buSzPts val="1300"/>
              <a:buNone/>
            </a:pPr>
            <a:r>
              <a:t/>
            </a:r>
            <a:endParaRPr sz="1400">
              <a:solidFill>
                <a:schemeClr val="accent1"/>
              </a:solidFill>
            </a:endParaRPr>
          </a:p>
          <a:p>
            <a:pPr indent="0" lvl="0" marL="0" rtl="0" algn="l">
              <a:lnSpc>
                <a:spcPct val="100000"/>
              </a:lnSpc>
              <a:spcBef>
                <a:spcPts val="0"/>
              </a:spcBef>
              <a:spcAft>
                <a:spcPts val="0"/>
              </a:spcAft>
              <a:buSzPts val="1300"/>
              <a:buNone/>
            </a:pPr>
            <a:r>
              <a:rPr lang="fr" sz="1400">
                <a:solidFill>
                  <a:schemeClr val="accent1"/>
                </a:solidFill>
              </a:rPr>
              <a:t>Un bureau de 7 membres a été élu. </a:t>
            </a:r>
            <a:endParaRPr sz="1400">
              <a:solidFill>
                <a:schemeClr val="accent1"/>
              </a:solidFill>
            </a:endParaRPr>
          </a:p>
        </p:txBody>
      </p:sp>
      <p:pic>
        <p:nvPicPr>
          <p:cNvPr id="77" name="Google Shape;77;p2"/>
          <p:cNvPicPr preferRelativeResize="0"/>
          <p:nvPr/>
        </p:nvPicPr>
        <p:blipFill rotWithShape="1">
          <a:blip r:embed="rId3">
            <a:alphaModFix/>
          </a:blip>
          <a:srcRect b="0" l="0" r="0" t="0"/>
          <a:stretch/>
        </p:blipFill>
        <p:spPr>
          <a:xfrm>
            <a:off x="575700" y="2713050"/>
            <a:ext cx="2985151" cy="2141750"/>
          </a:xfrm>
          <a:prstGeom prst="rect">
            <a:avLst/>
          </a:prstGeom>
          <a:noFill/>
          <a:ln>
            <a:noFill/>
          </a:ln>
        </p:spPr>
      </p:pic>
      <p:cxnSp>
        <p:nvCxnSpPr>
          <p:cNvPr id="78" name="Google Shape;78;p2"/>
          <p:cNvCxnSpPr/>
          <p:nvPr/>
        </p:nvCxnSpPr>
        <p:spPr>
          <a:xfrm flipH="1">
            <a:off x="2144475" y="2595150"/>
            <a:ext cx="9300" cy="270300"/>
          </a:xfrm>
          <a:prstGeom prst="straightConnector1">
            <a:avLst/>
          </a:prstGeom>
          <a:noFill/>
          <a:ln cap="flat" cmpd="sng" w="38100">
            <a:solidFill>
              <a:schemeClr val="dk2"/>
            </a:solidFill>
            <a:prstDash val="dot"/>
            <a:round/>
            <a:headEnd len="sm" w="sm" type="none"/>
            <a:tailEnd len="sm" w="sm" type="none"/>
          </a:ln>
        </p:spPr>
      </p:cxnSp>
      <p:cxnSp>
        <p:nvCxnSpPr>
          <p:cNvPr id="79" name="Google Shape;79;p2"/>
          <p:cNvCxnSpPr/>
          <p:nvPr/>
        </p:nvCxnSpPr>
        <p:spPr>
          <a:xfrm>
            <a:off x="2144476" y="4778600"/>
            <a:ext cx="0" cy="288600"/>
          </a:xfrm>
          <a:prstGeom prst="straightConnector1">
            <a:avLst/>
          </a:prstGeom>
          <a:noFill/>
          <a:ln cap="flat" cmpd="sng" w="38100">
            <a:solidFill>
              <a:schemeClr val="dk2"/>
            </a:solidFill>
            <a:prstDash val="dot"/>
            <a:round/>
            <a:headEnd len="sm" w="sm" type="none"/>
            <a:tailEnd len="sm" w="sm" type="none"/>
          </a:ln>
        </p:spPr>
      </p:cxnSp>
      <p:cxnSp>
        <p:nvCxnSpPr>
          <p:cNvPr id="80" name="Google Shape;80;p2"/>
          <p:cNvCxnSpPr/>
          <p:nvPr/>
        </p:nvCxnSpPr>
        <p:spPr>
          <a:xfrm flipH="1">
            <a:off x="2144525" y="135475"/>
            <a:ext cx="6000" cy="499200"/>
          </a:xfrm>
          <a:prstGeom prst="straightConnector1">
            <a:avLst/>
          </a:prstGeom>
          <a:noFill/>
          <a:ln cap="flat" cmpd="sng" w="38100">
            <a:solidFill>
              <a:schemeClr val="dk2"/>
            </a:solidFill>
            <a:prstDash val="dot"/>
            <a:round/>
            <a:headEnd len="sm" w="sm" type="none"/>
            <a:tailEnd len="sm" w="sm"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3"/>
          <p:cNvSpPr/>
          <p:nvPr/>
        </p:nvSpPr>
        <p:spPr>
          <a:xfrm>
            <a:off x="7639708" y="887790"/>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6" name="Google Shape;86;p3"/>
          <p:cNvSpPr/>
          <p:nvPr/>
        </p:nvSpPr>
        <p:spPr>
          <a:xfrm>
            <a:off x="4437155" y="2552181"/>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7" name="Google Shape;87;p3"/>
          <p:cNvSpPr/>
          <p:nvPr/>
        </p:nvSpPr>
        <p:spPr>
          <a:xfrm>
            <a:off x="8094923" y="2320549"/>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8" name="Google Shape;88;p3"/>
          <p:cNvSpPr/>
          <p:nvPr/>
        </p:nvSpPr>
        <p:spPr>
          <a:xfrm>
            <a:off x="2173671" y="2612678"/>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89" name="Google Shape;89;p3"/>
          <p:cNvSpPr/>
          <p:nvPr/>
        </p:nvSpPr>
        <p:spPr>
          <a:xfrm>
            <a:off x="5784130" y="93000"/>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90" name="Google Shape;90;p3"/>
          <p:cNvSpPr/>
          <p:nvPr/>
        </p:nvSpPr>
        <p:spPr>
          <a:xfrm>
            <a:off x="1424130" y="687690"/>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91" name="Google Shape;91;p3"/>
          <p:cNvSpPr txBox="1"/>
          <p:nvPr>
            <p:ph idx="1" type="body"/>
          </p:nvPr>
        </p:nvSpPr>
        <p:spPr>
          <a:xfrm>
            <a:off x="311700" y="4521400"/>
            <a:ext cx="7979400" cy="460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300"/>
              <a:buNone/>
            </a:pPr>
            <a:r>
              <a:rPr lang="fr" sz="3000">
                <a:latin typeface="Roboto Medium"/>
                <a:ea typeface="Roboto Medium"/>
                <a:cs typeface="Roboto Medium"/>
                <a:sym typeface="Roboto Medium"/>
              </a:rPr>
              <a:t>Membres élus au bureau de l’APE</a:t>
            </a:r>
            <a:endParaRPr sz="3000">
              <a:latin typeface="Roboto Medium"/>
              <a:ea typeface="Roboto Medium"/>
              <a:cs typeface="Roboto Medium"/>
              <a:sym typeface="Roboto Medium"/>
            </a:endParaRPr>
          </a:p>
        </p:txBody>
      </p:sp>
      <p:sp>
        <p:nvSpPr>
          <p:cNvPr id="92" name="Google Shape;92;p3"/>
          <p:cNvSpPr/>
          <p:nvPr/>
        </p:nvSpPr>
        <p:spPr>
          <a:xfrm>
            <a:off x="2711887" y="321058"/>
            <a:ext cx="1506300" cy="905100"/>
          </a:xfrm>
          <a:prstGeom prst="roundRect">
            <a:avLst>
              <a:gd fmla="val 50000" name="adj"/>
            </a:avLst>
          </a:prstGeom>
          <a:solidFill>
            <a:srgbClr val="FF9900"/>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PRÉSIDENTE</a:t>
            </a:r>
            <a:endParaRPr b="0" i="0" sz="1300" u="none" cap="none" strike="noStrike">
              <a:solidFill>
                <a:schemeClr val="lt1"/>
              </a:solidFill>
              <a:latin typeface="Roboto Medium"/>
              <a:ea typeface="Roboto Medium"/>
              <a:cs typeface="Roboto Medium"/>
              <a:sym typeface="Roboto Medium"/>
            </a:endParaRPr>
          </a:p>
        </p:txBody>
      </p:sp>
      <p:cxnSp>
        <p:nvCxnSpPr>
          <p:cNvPr id="93" name="Google Shape;93;p3"/>
          <p:cNvCxnSpPr>
            <a:stCxn id="92" idx="2"/>
            <a:endCxn id="94" idx="0"/>
          </p:cNvCxnSpPr>
          <p:nvPr/>
        </p:nvCxnSpPr>
        <p:spPr>
          <a:xfrm flipH="1" rot="-5400000">
            <a:off x="4888237" y="-197042"/>
            <a:ext cx="623400" cy="3469800"/>
          </a:xfrm>
          <a:prstGeom prst="bentConnector3">
            <a:avLst>
              <a:gd fmla="val 50008" name="adj1"/>
            </a:avLst>
          </a:prstGeom>
          <a:noFill/>
          <a:ln cap="flat" cmpd="sng" w="9525">
            <a:solidFill>
              <a:srgbClr val="C2C2C2"/>
            </a:solidFill>
            <a:prstDash val="solid"/>
            <a:round/>
            <a:headEnd len="sm" w="sm" type="none"/>
            <a:tailEnd len="sm" w="sm" type="none"/>
          </a:ln>
        </p:spPr>
      </p:cxnSp>
      <p:cxnSp>
        <p:nvCxnSpPr>
          <p:cNvPr id="95" name="Google Shape;95;p3"/>
          <p:cNvCxnSpPr>
            <a:stCxn id="96" idx="0"/>
            <a:endCxn id="92" idx="2"/>
          </p:cNvCxnSpPr>
          <p:nvPr/>
        </p:nvCxnSpPr>
        <p:spPr>
          <a:xfrm rot="-5400000">
            <a:off x="2520779" y="939820"/>
            <a:ext cx="658200" cy="1230600"/>
          </a:xfrm>
          <a:prstGeom prst="bentConnector3">
            <a:avLst>
              <a:gd fmla="val 49990" name="adj1"/>
            </a:avLst>
          </a:prstGeom>
          <a:noFill/>
          <a:ln cap="flat" cmpd="sng" w="9525">
            <a:solidFill>
              <a:srgbClr val="C2C2C2"/>
            </a:solidFill>
            <a:prstDash val="solid"/>
            <a:round/>
            <a:headEnd len="sm" w="sm" type="none"/>
            <a:tailEnd len="sm" w="sm" type="none"/>
          </a:ln>
        </p:spPr>
      </p:cxnSp>
      <p:cxnSp>
        <p:nvCxnSpPr>
          <p:cNvPr id="97" name="Google Shape;97;p3"/>
          <p:cNvCxnSpPr>
            <a:stCxn id="98" idx="0"/>
            <a:endCxn id="96" idx="2"/>
          </p:cNvCxnSpPr>
          <p:nvPr/>
        </p:nvCxnSpPr>
        <p:spPr>
          <a:xfrm rot="-5400000">
            <a:off x="1458900" y="2180266"/>
            <a:ext cx="544500" cy="10068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99" name="Google Shape;99;p3"/>
          <p:cNvCxnSpPr>
            <a:stCxn id="94" idx="2"/>
            <a:endCxn id="100" idx="0"/>
          </p:cNvCxnSpPr>
          <p:nvPr/>
        </p:nvCxnSpPr>
        <p:spPr>
          <a:xfrm flipH="1" rot="-5400000">
            <a:off x="7229463" y="2082158"/>
            <a:ext cx="579300" cy="1168500"/>
          </a:xfrm>
          <a:prstGeom prst="bentConnector3">
            <a:avLst>
              <a:gd fmla="val 49999" name="adj1"/>
            </a:avLst>
          </a:prstGeom>
          <a:noFill/>
          <a:ln cap="flat" cmpd="sng" w="9525">
            <a:solidFill>
              <a:srgbClr val="C2C2C2"/>
            </a:solidFill>
            <a:prstDash val="solid"/>
            <a:round/>
            <a:headEnd len="sm" w="sm" type="none"/>
            <a:tailEnd len="sm" w="sm" type="none"/>
          </a:ln>
        </p:spPr>
      </p:cxnSp>
      <p:cxnSp>
        <p:nvCxnSpPr>
          <p:cNvPr id="101" name="Google Shape;101;p3"/>
          <p:cNvCxnSpPr>
            <a:stCxn id="102" idx="0"/>
            <a:endCxn id="94" idx="2"/>
          </p:cNvCxnSpPr>
          <p:nvPr/>
        </p:nvCxnSpPr>
        <p:spPr>
          <a:xfrm rot="-5400000">
            <a:off x="6089342" y="2220216"/>
            <a:ext cx="688800" cy="1002000"/>
          </a:xfrm>
          <a:prstGeom prst="bentConnector3">
            <a:avLst>
              <a:gd fmla="val 50004" name="adj1"/>
            </a:avLst>
          </a:prstGeom>
          <a:noFill/>
          <a:ln cap="flat" cmpd="sng" w="9525">
            <a:solidFill>
              <a:srgbClr val="C2C2C2"/>
            </a:solidFill>
            <a:prstDash val="solid"/>
            <a:round/>
            <a:headEnd len="sm" w="sm" type="none"/>
            <a:tailEnd len="sm" w="sm" type="none"/>
          </a:ln>
        </p:spPr>
      </p:cxnSp>
      <p:sp>
        <p:nvSpPr>
          <p:cNvPr id="103" name="Google Shape;103;p3"/>
          <p:cNvSpPr/>
          <p:nvPr/>
        </p:nvSpPr>
        <p:spPr>
          <a:xfrm>
            <a:off x="637600" y="1415375"/>
            <a:ext cx="1506300" cy="804600"/>
          </a:xfrm>
          <a:prstGeom prst="roundRect">
            <a:avLst>
              <a:gd fmla="val 50000" name="adj"/>
            </a:avLst>
          </a:prstGeom>
          <a:solidFill>
            <a:srgbClr val="E69138"/>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TRÉSORIÈRE</a:t>
            </a:r>
            <a:endParaRPr b="0" i="0" sz="1400" u="none" cap="none" strike="noStrike">
              <a:solidFill>
                <a:schemeClr val="lt1"/>
              </a:solidFill>
              <a:latin typeface="Roboto Medium"/>
              <a:ea typeface="Roboto Medium"/>
              <a:cs typeface="Roboto Medium"/>
              <a:sym typeface="Roboto Medium"/>
            </a:endParaRPr>
          </a:p>
        </p:txBody>
      </p:sp>
      <p:sp>
        <p:nvSpPr>
          <p:cNvPr id="104" name="Google Shape;104;p3"/>
          <p:cNvSpPr/>
          <p:nvPr/>
        </p:nvSpPr>
        <p:spPr>
          <a:xfrm>
            <a:off x="2594718" y="887808"/>
            <a:ext cx="1832100" cy="527100"/>
          </a:xfrm>
          <a:prstGeom prst="roundRect">
            <a:avLst>
              <a:gd fmla="val 50000" name="adj"/>
            </a:avLst>
          </a:prstGeom>
          <a:solidFill>
            <a:srgbClr val="0942A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Fabienne</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CAZAGOU-ROUQUIER</a:t>
            </a:r>
            <a:endParaRPr b="1" i="0" sz="1100" u="none" cap="none" strike="noStrike">
              <a:solidFill>
                <a:schemeClr val="lt1"/>
              </a:solidFill>
              <a:latin typeface="Roboto"/>
              <a:ea typeface="Roboto"/>
              <a:cs typeface="Roboto"/>
              <a:sym typeface="Roboto"/>
            </a:endParaRPr>
          </a:p>
        </p:txBody>
      </p:sp>
      <p:sp>
        <p:nvSpPr>
          <p:cNvPr id="96" name="Google Shape;96;p3"/>
          <p:cNvSpPr/>
          <p:nvPr/>
        </p:nvSpPr>
        <p:spPr>
          <a:xfrm>
            <a:off x="1318529" y="1884220"/>
            <a:ext cx="1832100" cy="527100"/>
          </a:xfrm>
          <a:prstGeom prst="roundRect">
            <a:avLst>
              <a:gd fmla="val 50000" name="adj"/>
            </a:avLst>
          </a:prstGeom>
          <a:solidFill>
            <a:srgbClr val="0D5CD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Magali</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GAZANIOL </a:t>
            </a:r>
            <a:endParaRPr b="1" i="0" sz="1400" u="none" cap="none" strike="noStrike">
              <a:solidFill>
                <a:schemeClr val="lt1"/>
              </a:solidFill>
              <a:latin typeface="Roboto"/>
              <a:ea typeface="Roboto"/>
              <a:cs typeface="Roboto"/>
              <a:sym typeface="Roboto"/>
            </a:endParaRPr>
          </a:p>
        </p:txBody>
      </p:sp>
      <p:sp>
        <p:nvSpPr>
          <p:cNvPr id="105" name="Google Shape;105;p3"/>
          <p:cNvSpPr/>
          <p:nvPr/>
        </p:nvSpPr>
        <p:spPr>
          <a:xfrm>
            <a:off x="6945025" y="1415375"/>
            <a:ext cx="1506300" cy="804600"/>
          </a:xfrm>
          <a:prstGeom prst="roundRect">
            <a:avLst>
              <a:gd fmla="val 50000" name="adj"/>
            </a:avLst>
          </a:prstGeom>
          <a:solidFill>
            <a:srgbClr val="E69138"/>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SECRÉTAIRE</a:t>
            </a:r>
            <a:endParaRPr b="0" i="0" sz="1400" u="none" cap="none" strike="noStrike">
              <a:solidFill>
                <a:schemeClr val="lt1"/>
              </a:solidFill>
              <a:latin typeface="Roboto Medium"/>
              <a:ea typeface="Roboto Medium"/>
              <a:cs typeface="Roboto Medium"/>
              <a:sym typeface="Roboto Medium"/>
            </a:endParaRPr>
          </a:p>
        </p:txBody>
      </p:sp>
      <p:sp>
        <p:nvSpPr>
          <p:cNvPr id="94" name="Google Shape;94;p3"/>
          <p:cNvSpPr/>
          <p:nvPr/>
        </p:nvSpPr>
        <p:spPr>
          <a:xfrm>
            <a:off x="6018813" y="1849658"/>
            <a:ext cx="1832100" cy="527100"/>
          </a:xfrm>
          <a:prstGeom prst="roundRect">
            <a:avLst>
              <a:gd fmla="val 50000" name="adj"/>
            </a:avLst>
          </a:prstGeom>
          <a:solidFill>
            <a:srgbClr val="0D5CD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Gaëlle</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JULIA </a:t>
            </a:r>
            <a:r>
              <a:rPr b="1" i="0" lang="fr" sz="1100" u="none" cap="none" strike="noStrike">
                <a:solidFill>
                  <a:srgbClr val="0000FF"/>
                </a:solidFill>
                <a:latin typeface="Roboto"/>
                <a:ea typeface="Roboto"/>
                <a:cs typeface="Roboto"/>
                <a:sym typeface="Roboto"/>
              </a:rPr>
              <a:t>	</a:t>
            </a:r>
            <a:endParaRPr b="1" i="0" sz="1100" u="none" cap="none" strike="noStrike">
              <a:solidFill>
                <a:srgbClr val="FFFFFF"/>
              </a:solidFill>
              <a:latin typeface="Roboto"/>
              <a:ea typeface="Roboto"/>
              <a:cs typeface="Roboto"/>
              <a:sym typeface="Roboto"/>
            </a:endParaRPr>
          </a:p>
        </p:txBody>
      </p:sp>
      <p:sp>
        <p:nvSpPr>
          <p:cNvPr id="106" name="Google Shape;106;p3"/>
          <p:cNvSpPr/>
          <p:nvPr/>
        </p:nvSpPr>
        <p:spPr>
          <a:xfrm>
            <a:off x="1481475" y="3275274"/>
            <a:ext cx="1506300" cy="804600"/>
          </a:xfrm>
          <a:prstGeom prst="roundRect">
            <a:avLst>
              <a:gd fmla="val 50000" name="adj"/>
            </a:avLst>
          </a:prstGeom>
          <a:solidFill>
            <a:srgbClr val="F6B26B"/>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VICE</a:t>
            </a:r>
            <a:endParaRPr b="0" i="0" sz="1400" u="none" cap="none" strike="noStrike">
              <a:solidFill>
                <a:schemeClr val="lt1"/>
              </a:solidFill>
              <a:latin typeface="Roboto Medium"/>
              <a:ea typeface="Roboto Medium"/>
              <a:cs typeface="Roboto Medium"/>
              <a:sym typeface="Roboto Medium"/>
            </a:endParaRPr>
          </a:p>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TRÉSORIÈRE</a:t>
            </a:r>
            <a:endParaRPr b="0" i="0" sz="1400" u="none" cap="none" strike="noStrike">
              <a:solidFill>
                <a:schemeClr val="lt1"/>
              </a:solidFill>
              <a:latin typeface="Roboto Medium"/>
              <a:ea typeface="Roboto Medium"/>
              <a:cs typeface="Roboto Medium"/>
              <a:sym typeface="Roboto Medium"/>
            </a:endParaRPr>
          </a:p>
        </p:txBody>
      </p:sp>
      <p:sp>
        <p:nvSpPr>
          <p:cNvPr id="98" name="Google Shape;98;p3"/>
          <p:cNvSpPr/>
          <p:nvPr/>
        </p:nvSpPr>
        <p:spPr>
          <a:xfrm>
            <a:off x="311700" y="2955916"/>
            <a:ext cx="1832100" cy="527100"/>
          </a:xfrm>
          <a:prstGeom prst="roundRect">
            <a:avLst>
              <a:gd fmla="val 50000" name="adj"/>
            </a:avLst>
          </a:prstGeom>
          <a:solidFill>
            <a:srgbClr val="307A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Sandrine</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THEVENI</a:t>
            </a:r>
            <a:r>
              <a:rPr b="0" i="0" lang="fr" sz="1100" u="none" cap="none" strike="noStrike">
                <a:solidFill>
                  <a:schemeClr val="lt1"/>
                </a:solidFill>
                <a:latin typeface="Arial"/>
                <a:ea typeface="Arial"/>
                <a:cs typeface="Arial"/>
                <a:sym typeface="Arial"/>
              </a:rPr>
              <a:t>N </a:t>
            </a:r>
            <a:endParaRPr b="0" i="0" sz="1400" u="none" cap="none" strike="noStrike">
              <a:solidFill>
                <a:schemeClr val="lt1"/>
              </a:solidFill>
              <a:latin typeface="Arial"/>
              <a:ea typeface="Arial"/>
              <a:cs typeface="Arial"/>
              <a:sym typeface="Arial"/>
            </a:endParaRPr>
          </a:p>
        </p:txBody>
      </p:sp>
      <p:sp>
        <p:nvSpPr>
          <p:cNvPr id="107" name="Google Shape;107;p3"/>
          <p:cNvSpPr/>
          <p:nvPr/>
        </p:nvSpPr>
        <p:spPr>
          <a:xfrm>
            <a:off x="6361250" y="3336425"/>
            <a:ext cx="1667100" cy="804600"/>
          </a:xfrm>
          <a:prstGeom prst="roundRect">
            <a:avLst>
              <a:gd fmla="val 50000" name="adj"/>
            </a:avLst>
          </a:prstGeom>
          <a:solidFill>
            <a:srgbClr val="F6B26B"/>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VICES</a:t>
            </a:r>
            <a:endParaRPr b="0" i="0" sz="1400" u="none" cap="none" strike="noStrike">
              <a:solidFill>
                <a:schemeClr val="lt1"/>
              </a:solidFill>
              <a:latin typeface="Roboto Medium"/>
              <a:ea typeface="Roboto Medium"/>
              <a:cs typeface="Roboto Medium"/>
              <a:sym typeface="Roboto Medium"/>
            </a:endParaRPr>
          </a:p>
          <a:p>
            <a:pPr indent="0" lvl="0" marL="0" marR="0" rtl="0" algn="ctr">
              <a:lnSpc>
                <a:spcPct val="100000"/>
              </a:lnSpc>
              <a:spcBef>
                <a:spcPts val="0"/>
              </a:spcBef>
              <a:spcAft>
                <a:spcPts val="0"/>
              </a:spcAft>
              <a:buClr>
                <a:srgbClr val="000000"/>
              </a:buClr>
              <a:buSzPts val="1400"/>
              <a:buFont typeface="Arial"/>
              <a:buNone/>
            </a:pPr>
            <a:r>
              <a:rPr b="0" i="0" lang="fr" sz="1400" u="none" cap="none" strike="noStrike">
                <a:solidFill>
                  <a:schemeClr val="lt1"/>
                </a:solidFill>
                <a:latin typeface="Roboto Medium"/>
                <a:ea typeface="Roboto Medium"/>
                <a:cs typeface="Roboto Medium"/>
                <a:sym typeface="Roboto Medium"/>
              </a:rPr>
              <a:t>SECRÉTAIRES</a:t>
            </a:r>
            <a:endParaRPr b="0" i="0" sz="1400" u="none" cap="none" strike="noStrike">
              <a:solidFill>
                <a:schemeClr val="lt1"/>
              </a:solidFill>
              <a:latin typeface="Roboto Medium"/>
              <a:ea typeface="Roboto Medium"/>
              <a:cs typeface="Roboto Medium"/>
              <a:sym typeface="Roboto Medium"/>
            </a:endParaRPr>
          </a:p>
        </p:txBody>
      </p:sp>
      <p:sp>
        <p:nvSpPr>
          <p:cNvPr id="102" name="Google Shape;102;p3"/>
          <p:cNvSpPr/>
          <p:nvPr/>
        </p:nvSpPr>
        <p:spPr>
          <a:xfrm>
            <a:off x="5016692" y="3065616"/>
            <a:ext cx="1832100" cy="527100"/>
          </a:xfrm>
          <a:prstGeom prst="roundRect">
            <a:avLst>
              <a:gd fmla="val 50000" name="adj"/>
            </a:avLst>
          </a:prstGeom>
          <a:solidFill>
            <a:srgbClr val="307A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Bénédicte</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ALBENGE</a:t>
            </a:r>
            <a:r>
              <a:rPr b="1" i="0" lang="fr" sz="1100" u="none" cap="none" strike="noStrike">
                <a:solidFill>
                  <a:srgbClr val="0000FF"/>
                </a:solidFill>
                <a:latin typeface="Roboto"/>
                <a:ea typeface="Roboto"/>
                <a:cs typeface="Roboto"/>
                <a:sym typeface="Roboto"/>
              </a:rPr>
              <a:t> </a:t>
            </a:r>
            <a:endParaRPr b="1" i="0" sz="1400" u="none" cap="none" strike="noStrike">
              <a:solidFill>
                <a:srgbClr val="FFFFFF"/>
              </a:solidFill>
              <a:latin typeface="Roboto"/>
              <a:ea typeface="Roboto"/>
              <a:cs typeface="Roboto"/>
              <a:sym typeface="Roboto"/>
            </a:endParaRPr>
          </a:p>
        </p:txBody>
      </p:sp>
      <p:sp>
        <p:nvSpPr>
          <p:cNvPr id="100" name="Google Shape;100;p3"/>
          <p:cNvSpPr/>
          <p:nvPr/>
        </p:nvSpPr>
        <p:spPr>
          <a:xfrm>
            <a:off x="7187309" y="2956041"/>
            <a:ext cx="1832100" cy="527100"/>
          </a:xfrm>
          <a:prstGeom prst="roundRect">
            <a:avLst>
              <a:gd fmla="val 50000" name="adj"/>
            </a:avLst>
          </a:prstGeom>
          <a:solidFill>
            <a:srgbClr val="307A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Cindy</a:t>
            </a:r>
            <a:endParaRPr b="1" i="0" sz="1100" u="none" cap="none" strike="noStrike">
              <a:solidFill>
                <a:schemeClr val="lt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1100"/>
              <a:buFont typeface="Arial"/>
              <a:buNone/>
            </a:pPr>
            <a:r>
              <a:rPr b="1" i="0" lang="fr" sz="1100" u="none" cap="none" strike="noStrike">
                <a:solidFill>
                  <a:schemeClr val="lt1"/>
                </a:solidFill>
                <a:latin typeface="Roboto"/>
                <a:ea typeface="Roboto"/>
                <a:cs typeface="Roboto"/>
                <a:sym typeface="Roboto"/>
              </a:rPr>
              <a:t>CELARIES </a:t>
            </a:r>
            <a:endParaRPr b="1" i="0" sz="1400" u="none" cap="none" strike="noStrike">
              <a:solidFill>
                <a:schemeClr val="lt1"/>
              </a:solidFill>
              <a:latin typeface="Roboto"/>
              <a:ea typeface="Roboto"/>
              <a:cs typeface="Roboto"/>
              <a:sym typeface="Roboto"/>
            </a:endParaRPr>
          </a:p>
        </p:txBody>
      </p:sp>
      <p:sp>
        <p:nvSpPr>
          <p:cNvPr id="108" name="Google Shape;108;p3"/>
          <p:cNvSpPr/>
          <p:nvPr/>
        </p:nvSpPr>
        <p:spPr>
          <a:xfrm>
            <a:off x="4946175" y="605175"/>
            <a:ext cx="1998900" cy="905100"/>
          </a:xfrm>
          <a:prstGeom prst="roundRect">
            <a:avLst>
              <a:gd fmla="val 50000" name="adj"/>
            </a:avLst>
          </a:prstGeom>
          <a:solidFill>
            <a:srgbClr val="FF9900"/>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fr">
                <a:solidFill>
                  <a:schemeClr val="lt1"/>
                </a:solidFill>
                <a:latin typeface="Roboto Medium"/>
                <a:ea typeface="Roboto Medium"/>
                <a:cs typeface="Roboto Medium"/>
                <a:sym typeface="Roboto Medium"/>
              </a:rPr>
              <a:t>VICE </a:t>
            </a:r>
            <a:r>
              <a:rPr b="0" i="0" lang="fr" sz="1400" u="none" cap="none" strike="noStrike">
                <a:solidFill>
                  <a:schemeClr val="lt1"/>
                </a:solidFill>
                <a:latin typeface="Roboto Medium"/>
                <a:ea typeface="Roboto Medium"/>
                <a:cs typeface="Roboto Medium"/>
                <a:sym typeface="Roboto Medium"/>
              </a:rPr>
              <a:t>PRÉSIDENTE</a:t>
            </a:r>
            <a:endParaRPr b="0" i="0" sz="1300" u="none" cap="none" strike="noStrike">
              <a:solidFill>
                <a:schemeClr val="lt1"/>
              </a:solidFill>
              <a:latin typeface="Roboto Medium"/>
              <a:ea typeface="Roboto Medium"/>
              <a:cs typeface="Roboto Medium"/>
              <a:sym typeface="Roboto Medium"/>
            </a:endParaRPr>
          </a:p>
        </p:txBody>
      </p:sp>
      <p:sp>
        <p:nvSpPr>
          <p:cNvPr id="109" name="Google Shape;109;p3"/>
          <p:cNvSpPr/>
          <p:nvPr/>
        </p:nvSpPr>
        <p:spPr>
          <a:xfrm>
            <a:off x="4108355" y="0"/>
            <a:ext cx="927300" cy="927300"/>
          </a:xfrm>
          <a:prstGeom prst="ellipse">
            <a:avLst/>
          </a:prstGeom>
          <a:solidFill>
            <a:schemeClr val="lt1"/>
          </a:solid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110" name="Google Shape;110;p3"/>
          <p:cNvSpPr/>
          <p:nvPr/>
        </p:nvSpPr>
        <p:spPr>
          <a:xfrm>
            <a:off x="4670093" y="1087908"/>
            <a:ext cx="1832100" cy="527100"/>
          </a:xfrm>
          <a:prstGeom prst="roundRect">
            <a:avLst>
              <a:gd fmla="val 50000" name="adj"/>
            </a:avLst>
          </a:prstGeom>
          <a:solidFill>
            <a:srgbClr val="0942A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lang="fr" sz="1100">
                <a:solidFill>
                  <a:schemeClr val="lt1"/>
                </a:solidFill>
                <a:latin typeface="Roboto"/>
                <a:ea typeface="Roboto"/>
                <a:cs typeface="Roboto"/>
                <a:sym typeface="Roboto"/>
              </a:rPr>
              <a:t>Anne ROQUES</a:t>
            </a:r>
            <a:endParaRPr b="1" i="0" sz="1100" u="none" cap="none" strike="noStrike">
              <a:solidFill>
                <a:schemeClr val="lt1"/>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4"/>
          <p:cNvSpPr txBox="1"/>
          <p:nvPr>
            <p:ph type="title"/>
          </p:nvPr>
        </p:nvSpPr>
        <p:spPr>
          <a:xfrm>
            <a:off x="311725" y="500925"/>
            <a:ext cx="3127500" cy="3161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fr" sz="1400">
                <a:latin typeface="Roboto"/>
                <a:ea typeface="Roboto"/>
                <a:cs typeface="Roboto"/>
                <a:sym typeface="Roboto"/>
              </a:rPr>
              <a:t>Une liste de candidats a ensuite été montée pour les élections de représentants des parents d’élèves du 11 octobre 2024. Ce sont ces candidats, une fois élus, qui siègent ensuite tout au long de l’année aux différentes instances du collège à savoir : le conseil d'administration, la commission éducative et conseil de discipline, la commission fonds social, la commission hygiène et sécurité et le comité d’éducation à la santé et à la citoyenneté.</a:t>
            </a:r>
            <a:endParaRPr sz="1400">
              <a:latin typeface="Roboto"/>
              <a:ea typeface="Roboto"/>
              <a:cs typeface="Roboto"/>
              <a:sym typeface="Roboto"/>
            </a:endParaRPr>
          </a:p>
          <a:p>
            <a:pPr indent="0" lvl="0" marL="0" rtl="0" algn="l">
              <a:lnSpc>
                <a:spcPct val="100000"/>
              </a:lnSpc>
              <a:spcBef>
                <a:spcPts val="0"/>
              </a:spcBef>
              <a:spcAft>
                <a:spcPts val="0"/>
              </a:spcAft>
              <a:buSzPts val="2800"/>
              <a:buNone/>
            </a:pPr>
            <a:r>
              <a:t/>
            </a:r>
            <a:endParaRPr sz="1400">
              <a:latin typeface="Roboto"/>
              <a:ea typeface="Roboto"/>
              <a:cs typeface="Roboto"/>
              <a:sym typeface="Roboto"/>
            </a:endParaRPr>
          </a:p>
        </p:txBody>
      </p:sp>
      <p:sp>
        <p:nvSpPr>
          <p:cNvPr id="116" name="Google Shape;116;p4"/>
          <p:cNvSpPr txBox="1"/>
          <p:nvPr>
            <p:ph idx="1" type="body"/>
          </p:nvPr>
        </p:nvSpPr>
        <p:spPr>
          <a:xfrm>
            <a:off x="311700" y="3991425"/>
            <a:ext cx="3127500" cy="6972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1300"/>
              <a:buNone/>
            </a:pPr>
            <a:r>
              <a:rPr lang="fr" sz="1400">
                <a:solidFill>
                  <a:schemeClr val="lt1"/>
                </a:solidFill>
                <a:latin typeface="Roboto Medium"/>
                <a:ea typeface="Roboto Medium"/>
                <a:cs typeface="Roboto Medium"/>
                <a:sym typeface="Roboto Medium"/>
              </a:rPr>
              <a:t>Les 12 représentants élus se sont répartis.</a:t>
            </a:r>
            <a:endParaRPr>
              <a:solidFill>
                <a:schemeClr val="lt1"/>
              </a:solidFill>
              <a:latin typeface="Roboto Medium"/>
              <a:ea typeface="Roboto Medium"/>
              <a:cs typeface="Roboto Medium"/>
              <a:sym typeface="Roboto Medium"/>
            </a:endParaRPr>
          </a:p>
        </p:txBody>
      </p:sp>
      <p:graphicFrame>
        <p:nvGraphicFramePr>
          <p:cNvPr id="117" name="Google Shape;117;p4"/>
          <p:cNvGraphicFramePr/>
          <p:nvPr/>
        </p:nvGraphicFramePr>
        <p:xfrm>
          <a:off x="4149500" y="192350"/>
          <a:ext cx="3000000" cy="3000000"/>
        </p:xfrm>
        <a:graphic>
          <a:graphicData uri="http://schemas.openxmlformats.org/drawingml/2006/table">
            <a:tbl>
              <a:tblPr>
                <a:noFill/>
                <a:tableStyleId>{DFE7F773-D6D5-4A73-A15E-C6F3FE959540}</a:tableStyleId>
              </a:tblPr>
              <a:tblGrid>
                <a:gridCol w="865650"/>
                <a:gridCol w="662425"/>
                <a:gridCol w="1588250"/>
                <a:gridCol w="1497925"/>
              </a:tblGrid>
              <a:tr h="273350">
                <a:tc gridSpan="2">
                  <a:txBody>
                    <a:bodyPr/>
                    <a:lstStyle/>
                    <a:p>
                      <a:pPr indent="0" lvl="0" marL="0" marR="0" rtl="0" algn="l">
                        <a:lnSpc>
                          <a:spcPct val="115000"/>
                        </a:lnSpc>
                        <a:spcBef>
                          <a:spcPts val="0"/>
                        </a:spcBef>
                        <a:spcAft>
                          <a:spcPts val="0"/>
                        </a:spcAft>
                        <a:buClr>
                          <a:srgbClr val="000000"/>
                        </a:buClr>
                        <a:buSzPts val="1000"/>
                        <a:buFont typeface="Arial"/>
                        <a:buNone/>
                      </a:pPr>
                      <a:r>
                        <a:t/>
                      </a:r>
                      <a:endParaRPr sz="1000" u="none" cap="none" strike="noStrike">
                        <a:solidFill>
                          <a:schemeClr val="accent1"/>
                        </a:solidFill>
                        <a:latin typeface="Roboto Medium"/>
                        <a:ea typeface="Roboto Medium"/>
                        <a:cs typeface="Roboto Medium"/>
                        <a:sym typeface="Roboto Medium"/>
                      </a:endParaRPr>
                    </a:p>
                  </a:txBody>
                  <a:tcPr marT="0" marB="0" marR="25400" marL="25400" anchor="b">
                    <a:lnL cap="flat" cmpd="sng" w="19050">
                      <a:solidFill>
                        <a:schemeClr val="l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lt1"/>
                      </a:solidFill>
                      <a:prstDash val="solid"/>
                      <a:round/>
                      <a:headEnd len="sm" w="sm" type="none"/>
                      <a:tailEnd len="sm" w="sm" type="none"/>
                    </a:lnT>
                    <a:lnB cap="flat" cmpd="sng" w="19050">
                      <a:solidFill>
                        <a:schemeClr val="accent1"/>
                      </a:solidFill>
                      <a:prstDash val="solid"/>
                      <a:round/>
                      <a:headEnd len="sm" w="sm" type="none"/>
                      <a:tailEnd len="sm" w="sm" type="none"/>
                    </a:lnB>
                  </a:tcPr>
                </a:tc>
                <a:tc hMerge="1"/>
                <a:tc>
                  <a:txBody>
                    <a:bodyPr/>
                    <a:lstStyle/>
                    <a:p>
                      <a:pPr indent="0" lvl="0" marL="0" marR="0" rtl="0" algn="ctr">
                        <a:lnSpc>
                          <a:spcPct val="115000"/>
                        </a:lnSpc>
                        <a:spcBef>
                          <a:spcPts val="0"/>
                        </a:spcBef>
                        <a:spcAft>
                          <a:spcPts val="0"/>
                        </a:spcAft>
                        <a:buClr>
                          <a:srgbClr val="000000"/>
                        </a:buClr>
                        <a:buSzPts val="1100"/>
                        <a:buFont typeface="Arial"/>
                        <a:buNone/>
                      </a:pPr>
                      <a:r>
                        <a:rPr lang="fr" sz="1100" u="none" cap="none" strike="noStrike">
                          <a:solidFill>
                            <a:schemeClr val="lt1"/>
                          </a:solidFill>
                          <a:latin typeface="Roboto Medium"/>
                          <a:ea typeface="Roboto Medium"/>
                          <a:cs typeface="Roboto Medium"/>
                          <a:sym typeface="Roboto Medium"/>
                        </a:rPr>
                        <a:t>TITULAIRES</a:t>
                      </a:r>
                      <a:endParaRPr sz="1000" u="none" cap="none" strike="noStrike">
                        <a:solidFill>
                          <a:schemeClr val="l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999999"/>
                    </a:solidFill>
                  </a:tcPr>
                </a:tc>
                <a:tc>
                  <a:txBody>
                    <a:bodyPr/>
                    <a:lstStyle/>
                    <a:p>
                      <a:pPr indent="0" lvl="0" marL="0" marR="0" rtl="0" algn="ctr">
                        <a:lnSpc>
                          <a:spcPct val="115000"/>
                        </a:lnSpc>
                        <a:spcBef>
                          <a:spcPts val="0"/>
                        </a:spcBef>
                        <a:spcAft>
                          <a:spcPts val="0"/>
                        </a:spcAft>
                        <a:buClr>
                          <a:srgbClr val="000000"/>
                        </a:buClr>
                        <a:buSzPts val="1100"/>
                        <a:buFont typeface="Arial"/>
                        <a:buNone/>
                      </a:pPr>
                      <a:r>
                        <a:rPr lang="fr" sz="1100" u="none" cap="none" strike="noStrike">
                          <a:solidFill>
                            <a:schemeClr val="lt1"/>
                          </a:solidFill>
                          <a:latin typeface="Roboto Medium"/>
                          <a:ea typeface="Roboto Medium"/>
                          <a:cs typeface="Roboto Medium"/>
                          <a:sym typeface="Roboto Medium"/>
                        </a:rPr>
                        <a:t>SUPPLÉANTS</a:t>
                      </a:r>
                      <a:endParaRPr sz="1000" u="none" cap="none" strike="noStrike">
                        <a:solidFill>
                          <a:schemeClr val="l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B7B7B7"/>
                    </a:solidFill>
                  </a:tcPr>
                </a:tc>
              </a:tr>
              <a:tr h="508375">
                <a:tc gridSpan="2" rowSpan="6">
                  <a:txBody>
                    <a:bodyPr/>
                    <a:lstStyle/>
                    <a:p>
                      <a:pPr indent="0" lvl="0" marL="35999" marR="0" rtl="0" algn="l">
                        <a:lnSpc>
                          <a:spcPct val="115000"/>
                        </a:lnSpc>
                        <a:spcBef>
                          <a:spcPts val="0"/>
                        </a:spcBef>
                        <a:spcAft>
                          <a:spcPts val="0"/>
                        </a:spcAft>
                        <a:buClr>
                          <a:srgbClr val="000000"/>
                        </a:buClr>
                        <a:buSzPts val="1400"/>
                        <a:buFont typeface="Arial"/>
                        <a:buNone/>
                      </a:pPr>
                      <a:r>
                        <a:rPr lang="fr" sz="1400" u="none" cap="none" strike="noStrike">
                          <a:solidFill>
                            <a:schemeClr val="accent1"/>
                          </a:solidFill>
                          <a:latin typeface="Roboto Medium"/>
                          <a:ea typeface="Roboto Medium"/>
                          <a:cs typeface="Roboto Medium"/>
                          <a:sym typeface="Roboto Medium"/>
                        </a:rPr>
                        <a:t>Conseil d’administration</a:t>
                      </a:r>
                      <a:endParaRPr sz="14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rowSpan="6" h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Cazagou Rouquier Fabienne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Julia </a:t>
                      </a:r>
                      <a:r>
                        <a:rPr lang="fr" sz="1100" u="none" cap="none" strike="noStrike">
                          <a:solidFill>
                            <a:schemeClr val="accent1"/>
                          </a:solidFill>
                          <a:latin typeface="Roboto Medium"/>
                          <a:ea typeface="Roboto Medium"/>
                          <a:cs typeface="Roboto Medium"/>
                          <a:sym typeface="Roboto Medium"/>
                        </a:rPr>
                        <a:t>Gaëlle </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Roques Anne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Gazaniol </a:t>
                      </a:r>
                      <a:r>
                        <a:rPr lang="fr" sz="1100" u="none" cap="none" strike="noStrike">
                          <a:solidFill>
                            <a:schemeClr val="accent1"/>
                          </a:solidFill>
                          <a:latin typeface="Roboto Medium"/>
                          <a:ea typeface="Roboto Medium"/>
                          <a:cs typeface="Roboto Medium"/>
                          <a:sym typeface="Roboto Medium"/>
                        </a:rPr>
                        <a:t>Magali </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Payet Pascal</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Ramond </a:t>
                      </a:r>
                      <a:r>
                        <a:rPr lang="fr" sz="1100" u="none" cap="none" strike="noStrike">
                          <a:solidFill>
                            <a:schemeClr val="accent1"/>
                          </a:solidFill>
                          <a:latin typeface="Roboto Medium"/>
                          <a:ea typeface="Roboto Medium"/>
                          <a:cs typeface="Roboto Medium"/>
                          <a:sym typeface="Roboto Medium"/>
                        </a:rPr>
                        <a:t>Elodie </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rtl="0" algn="l">
                        <a:lnSpc>
                          <a:spcPct val="115000"/>
                        </a:lnSpc>
                        <a:spcBef>
                          <a:spcPts val="0"/>
                        </a:spcBef>
                        <a:spcAft>
                          <a:spcPts val="0"/>
                        </a:spcAft>
                        <a:buNone/>
                      </a:pPr>
                      <a:r>
                        <a:rPr lang="fr" sz="1100">
                          <a:solidFill>
                            <a:schemeClr val="accent1"/>
                          </a:solidFill>
                          <a:latin typeface="Roboto Medium"/>
                          <a:ea typeface="Roboto Medium"/>
                          <a:cs typeface="Roboto Medium"/>
                          <a:sym typeface="Roboto Medium"/>
                        </a:rPr>
                        <a:t>Eslan Céline</a:t>
                      </a:r>
                      <a:endParaRPr sz="1000">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Amiel </a:t>
                      </a:r>
                      <a:r>
                        <a:rPr lang="fr" sz="1100" u="none" cap="none" strike="noStrike">
                          <a:solidFill>
                            <a:schemeClr val="accent1"/>
                          </a:solidFill>
                          <a:latin typeface="Roboto Medium"/>
                          <a:ea typeface="Roboto Medium"/>
                          <a:cs typeface="Roboto Medium"/>
                          <a:sym typeface="Roboto Medium"/>
                        </a:rPr>
                        <a:t>Marie </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Thévenin Sandrine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Bertrand </a:t>
                      </a:r>
                      <a:r>
                        <a:rPr lang="fr" sz="1100" u="none" cap="none" strike="noStrike">
                          <a:solidFill>
                            <a:schemeClr val="accent1"/>
                          </a:solidFill>
                          <a:latin typeface="Roboto Medium"/>
                          <a:ea typeface="Roboto Medium"/>
                          <a:cs typeface="Roboto Medium"/>
                          <a:sym typeface="Roboto Medium"/>
                        </a:rPr>
                        <a:t>Marie </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a:solidFill>
                            <a:schemeClr val="accent1"/>
                          </a:solidFill>
                          <a:latin typeface="Roboto Medium"/>
                          <a:ea typeface="Roboto Medium"/>
                          <a:cs typeface="Roboto Medium"/>
                          <a:sym typeface="Roboto Medium"/>
                        </a:rPr>
                        <a:t>Martinez David</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000"/>
                        <a:buFont typeface="Arial"/>
                        <a:buNone/>
                      </a:pPr>
                      <a:r>
                        <a:rPr lang="fr" sz="1000">
                          <a:solidFill>
                            <a:schemeClr val="accent1"/>
                          </a:solidFill>
                          <a:latin typeface="Roboto Medium"/>
                          <a:ea typeface="Roboto Medium"/>
                          <a:cs typeface="Roboto Medium"/>
                          <a:sym typeface="Roboto Medium"/>
                        </a:rPr>
                        <a:t>Smagghe Laure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r>
              <a:tr h="508375">
                <a:tc gridSpan="2" rowSpan="2">
                  <a:txBody>
                    <a:bodyPr/>
                    <a:lstStyle/>
                    <a:p>
                      <a:pPr indent="0" lvl="0" marL="35999" marR="0" rtl="0" algn="l">
                        <a:lnSpc>
                          <a:spcPct val="115000"/>
                        </a:lnSpc>
                        <a:spcBef>
                          <a:spcPts val="0"/>
                        </a:spcBef>
                        <a:spcAft>
                          <a:spcPts val="0"/>
                        </a:spcAft>
                        <a:buClr>
                          <a:srgbClr val="000000"/>
                        </a:buClr>
                        <a:buSzPts val="1400"/>
                        <a:buFont typeface="Arial"/>
                        <a:buNone/>
                      </a:pPr>
                      <a:r>
                        <a:rPr lang="fr" sz="1400" u="none" cap="none" strike="noStrike">
                          <a:solidFill>
                            <a:schemeClr val="accent1"/>
                          </a:solidFill>
                          <a:latin typeface="Roboto Medium"/>
                          <a:ea typeface="Roboto Medium"/>
                          <a:cs typeface="Roboto Medium"/>
                          <a:sym typeface="Roboto Medium"/>
                        </a:rPr>
                        <a:t>Commission fonds social</a:t>
                      </a:r>
                      <a:endParaRPr sz="14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c rowSpan="2" h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Eslan Céline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chemeClr val="accent3"/>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Cazagou Rouquier Fabienne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chemeClr val="accent3"/>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Roques Anne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Amiel Marie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r>
              <a:tr h="356225">
                <a:tc gridSpan="2" rowSpan="2">
                  <a:txBody>
                    <a:bodyPr/>
                    <a:lstStyle/>
                    <a:p>
                      <a:pPr indent="0" lvl="0" marL="35999" marR="0" rtl="0" algn="l">
                        <a:lnSpc>
                          <a:spcPct val="115000"/>
                        </a:lnSpc>
                        <a:spcBef>
                          <a:spcPts val="0"/>
                        </a:spcBef>
                        <a:spcAft>
                          <a:spcPts val="0"/>
                        </a:spcAft>
                        <a:buClr>
                          <a:srgbClr val="000000"/>
                        </a:buClr>
                        <a:buSzPts val="1400"/>
                        <a:buFont typeface="Arial"/>
                        <a:buNone/>
                      </a:pPr>
                      <a:r>
                        <a:rPr lang="fr" sz="1400" u="none" cap="none" strike="noStrike">
                          <a:solidFill>
                            <a:schemeClr val="accent1"/>
                          </a:solidFill>
                          <a:latin typeface="Roboto Medium"/>
                          <a:ea typeface="Roboto Medium"/>
                          <a:cs typeface="Roboto Medium"/>
                          <a:sym typeface="Roboto Medium"/>
                        </a:rPr>
                        <a:t>Commission hygiène et sécurité</a:t>
                      </a:r>
                      <a:endParaRPr sz="14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rowSpan="2" h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Eslan Céline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Amiel Marie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Payet Pascal</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Bertrand Marie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r>
              <a:tr h="254175">
                <a:tc gridSpan="2" rowSpan="2">
                  <a:txBody>
                    <a:bodyPr/>
                    <a:lstStyle/>
                    <a:p>
                      <a:pPr indent="0" lvl="0" marL="35999" marR="0" rtl="0" algn="l">
                        <a:lnSpc>
                          <a:spcPct val="115000"/>
                        </a:lnSpc>
                        <a:spcBef>
                          <a:spcPts val="0"/>
                        </a:spcBef>
                        <a:spcAft>
                          <a:spcPts val="0"/>
                        </a:spcAft>
                        <a:buClr>
                          <a:srgbClr val="000000"/>
                        </a:buClr>
                        <a:buSzPts val="1400"/>
                        <a:buFont typeface="Arial"/>
                        <a:buNone/>
                      </a:pPr>
                      <a:r>
                        <a:rPr lang="fr" sz="1400" u="none" cap="none" strike="noStrike">
                          <a:solidFill>
                            <a:schemeClr val="accent1"/>
                          </a:solidFill>
                          <a:latin typeface="Roboto Medium"/>
                          <a:ea typeface="Roboto Medium"/>
                          <a:cs typeface="Roboto Medium"/>
                          <a:sym typeface="Roboto Medium"/>
                        </a:rPr>
                        <a:t>Commission éducative</a:t>
                      </a:r>
                      <a:endParaRPr sz="14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c rowSpan="2" h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Gazaniol Magali</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chemeClr val="accent3"/>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Roques Anne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chemeClr val="accent3"/>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Julia Gaëlle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Ramond Elodie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chemeClr val="accent3"/>
                    </a:solidFill>
                  </a:tcPr>
                </a:tc>
              </a:tr>
              <a:tr h="254175">
                <a:tc gridSpan="2" rowSpan="3">
                  <a:txBody>
                    <a:bodyPr/>
                    <a:lstStyle/>
                    <a:p>
                      <a:pPr indent="0" lvl="0" marL="35999" marR="0" rtl="0" algn="l">
                        <a:lnSpc>
                          <a:spcPct val="115000"/>
                        </a:lnSpc>
                        <a:spcBef>
                          <a:spcPts val="0"/>
                        </a:spcBef>
                        <a:spcAft>
                          <a:spcPts val="0"/>
                        </a:spcAft>
                        <a:buClr>
                          <a:srgbClr val="000000"/>
                        </a:buClr>
                        <a:buSzPts val="1400"/>
                        <a:buFont typeface="Arial"/>
                        <a:buNone/>
                      </a:pPr>
                      <a:r>
                        <a:rPr lang="fr" sz="1400" u="none" cap="none" strike="noStrike">
                          <a:solidFill>
                            <a:schemeClr val="accent1"/>
                          </a:solidFill>
                          <a:latin typeface="Roboto Medium"/>
                          <a:ea typeface="Roboto Medium"/>
                          <a:cs typeface="Roboto Medium"/>
                          <a:sym typeface="Roboto Medium"/>
                        </a:rPr>
                        <a:t>Conseil de discipline</a:t>
                      </a:r>
                      <a:endParaRPr sz="14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rowSpan="3" h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Gazaniol Magali</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Roques Anne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Julia Gaëlle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Eslan Céline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rgbClr val="999999"/>
                      </a:solidFill>
                      <a:prstDash val="solid"/>
                      <a:round/>
                      <a:headEnd len="sm" w="sm" type="none"/>
                      <a:tailEnd len="sm" w="sm" type="none"/>
                    </a:lnB>
                    <a:solidFill>
                      <a:srgbClr val="E0CFB6"/>
                    </a:solidFill>
                  </a:tcPr>
                </a:tc>
              </a:tr>
              <a:tr h="254175">
                <a:tc gridSpan="2" vMerge="1"/>
                <a:tc hMerge="1" vMerge="1"/>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Ramond Elodie</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c>
                  <a:txBody>
                    <a:bodyPr/>
                    <a:lstStyle/>
                    <a:p>
                      <a:pPr indent="0" lvl="0" marL="72000" marR="0" rtl="0" algn="l">
                        <a:lnSpc>
                          <a:spcPct val="115000"/>
                        </a:lnSpc>
                        <a:spcBef>
                          <a:spcPts val="0"/>
                        </a:spcBef>
                        <a:spcAft>
                          <a:spcPts val="0"/>
                        </a:spcAft>
                        <a:buClr>
                          <a:srgbClr val="000000"/>
                        </a:buClr>
                        <a:buSzPts val="1100"/>
                        <a:buFont typeface="Arial"/>
                        <a:buNone/>
                      </a:pPr>
                      <a:r>
                        <a:rPr lang="fr" sz="1100" u="none" cap="none" strike="noStrike">
                          <a:solidFill>
                            <a:schemeClr val="accent1"/>
                          </a:solidFill>
                          <a:latin typeface="Roboto Medium"/>
                          <a:ea typeface="Roboto Medium"/>
                          <a:cs typeface="Roboto Medium"/>
                          <a:sym typeface="Roboto Medium"/>
                        </a:rPr>
                        <a:t>Payet Pascal</a:t>
                      </a:r>
                      <a:endParaRPr sz="1000" u="none" cap="none" strike="noStrike">
                        <a:solidFill>
                          <a:schemeClr val="accent1"/>
                        </a:solidFill>
                        <a:latin typeface="Roboto Medium"/>
                        <a:ea typeface="Roboto Medium"/>
                        <a:cs typeface="Roboto Medium"/>
                        <a:sym typeface="Roboto Medium"/>
                      </a:endParaRPr>
                    </a:p>
                  </a:txBody>
                  <a:tcPr marT="0" marB="0" marR="25400" marL="25400"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rgbClr val="999999"/>
                      </a:solidFill>
                      <a:prstDash val="solid"/>
                      <a:round/>
                      <a:headEnd len="sm" w="sm" type="none"/>
                      <a:tailEnd len="sm" w="sm" type="none"/>
                    </a:lnT>
                    <a:lnB cap="flat" cmpd="sng" w="19050">
                      <a:solidFill>
                        <a:schemeClr val="accent1"/>
                      </a:solidFill>
                      <a:prstDash val="solid"/>
                      <a:round/>
                      <a:headEnd len="sm" w="sm" type="none"/>
                      <a:tailEnd len="sm" w="sm" type="none"/>
                    </a:lnB>
                    <a:solidFill>
                      <a:srgbClr val="E0CFB6"/>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5"/>
          <p:cNvSpPr/>
          <p:nvPr/>
        </p:nvSpPr>
        <p:spPr>
          <a:xfrm rot="5400000">
            <a:off x="1227675" y="-550200"/>
            <a:ext cx="1852200" cy="4286100"/>
          </a:xfrm>
          <a:prstGeom prst="homePlate">
            <a:avLst>
              <a:gd fmla="val 50357"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123" name="Google Shape;123;p5"/>
          <p:cNvSpPr txBox="1"/>
          <p:nvPr>
            <p:ph type="title"/>
          </p:nvPr>
        </p:nvSpPr>
        <p:spPr>
          <a:xfrm>
            <a:off x="300975" y="590550"/>
            <a:ext cx="3706500" cy="14604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800"/>
              <a:buNone/>
            </a:pPr>
            <a:r>
              <a:rPr lang="fr" sz="4822">
                <a:latin typeface="Lobster"/>
                <a:ea typeface="Lobster"/>
                <a:cs typeface="Lobster"/>
                <a:sym typeface="Lobster"/>
              </a:rPr>
              <a:t>         </a:t>
            </a:r>
            <a:r>
              <a:rPr lang="fr" sz="5022">
                <a:latin typeface="Lobster"/>
                <a:ea typeface="Lobster"/>
                <a:cs typeface="Lobster"/>
                <a:sym typeface="Lobster"/>
              </a:rPr>
              <a:t>Quel</a:t>
            </a:r>
            <a:endParaRPr sz="5022">
              <a:latin typeface="Lobster"/>
              <a:ea typeface="Lobster"/>
              <a:cs typeface="Lobster"/>
              <a:sym typeface="Lobster"/>
            </a:endParaRPr>
          </a:p>
          <a:p>
            <a:pPr indent="0" lvl="0" marL="0" rtl="0" algn="ctr">
              <a:lnSpc>
                <a:spcPct val="100000"/>
              </a:lnSpc>
              <a:spcBef>
                <a:spcPts val="0"/>
              </a:spcBef>
              <a:spcAft>
                <a:spcPts val="0"/>
              </a:spcAft>
              <a:buSzPts val="2800"/>
              <a:buNone/>
            </a:pPr>
            <a:r>
              <a:rPr lang="fr" sz="3200">
                <a:latin typeface="Lobster"/>
                <a:ea typeface="Lobster"/>
                <a:cs typeface="Lobster"/>
                <a:sym typeface="Lobster"/>
              </a:rPr>
              <a:t>est notre rôle  ?</a:t>
            </a:r>
            <a:endParaRPr sz="3200">
              <a:latin typeface="Lobster"/>
              <a:ea typeface="Lobster"/>
              <a:cs typeface="Lobster"/>
              <a:sym typeface="Lobster"/>
            </a:endParaRPr>
          </a:p>
        </p:txBody>
      </p:sp>
      <p:sp>
        <p:nvSpPr>
          <p:cNvPr id="124" name="Google Shape;124;p5"/>
          <p:cNvSpPr txBox="1"/>
          <p:nvPr>
            <p:ph idx="1" type="body"/>
          </p:nvPr>
        </p:nvSpPr>
        <p:spPr>
          <a:xfrm>
            <a:off x="4445000" y="181425"/>
            <a:ext cx="4524300" cy="4819200"/>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103173"/>
              <a:buNone/>
            </a:pPr>
            <a:r>
              <a:rPr lang="fr" sz="1800">
                <a:solidFill>
                  <a:schemeClr val="accent1"/>
                </a:solidFill>
              </a:rPr>
              <a:t>   </a:t>
            </a:r>
            <a:r>
              <a:rPr b="1" lang="fr" sz="1400">
                <a:solidFill>
                  <a:schemeClr val="accent1"/>
                </a:solidFill>
              </a:rPr>
              <a:t>En quelques mots : </a:t>
            </a:r>
            <a:endParaRPr b="1" sz="1400">
              <a:solidFill>
                <a:schemeClr val="accent1"/>
              </a:solidFill>
            </a:endParaRPr>
          </a:p>
          <a:p>
            <a:pPr indent="0" lvl="0" marL="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Participer aux conseils d’administration et autres commissions qui nous permettent de faire avancer positivement la vie de nos enfants au collège en donnant son avis et en suggérant des améliorations sur toutes questions intéressant la vie au collège : restauration, hygiène, sécurité, outils pédagogiques, information des parents, projet d’établissement, budget, association sportive, etc.</a:t>
            </a:r>
            <a:endParaRPr sz="1400">
              <a:solidFill>
                <a:schemeClr val="accent1"/>
              </a:solidFill>
            </a:endParaRPr>
          </a:p>
          <a:p>
            <a:pPr indent="0" lvl="0" marL="4572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Relayer les démarches/doléances des parents auprès de l’ensemble de la communauté éducative, notamment du Principal et son adjointe, du Conseiller Principal d’Education (CPE) et des enseignants (ce peut être par exemple aussi auprès de l’assistante sociale ou de l’infirmière...), </a:t>
            </a:r>
            <a:r>
              <a:rPr lang="fr" sz="1400">
                <a:solidFill>
                  <a:schemeClr val="accent1"/>
                </a:solidFill>
                <a:highlight>
                  <a:srgbClr val="FFFFFF"/>
                </a:highlight>
              </a:rPr>
              <a:t>si vous rencontrez des difficultés dans la scolarité de votre enfant, l’accompagnement de votre enfant handicapé, le montage d’un dossier d’aide, les relations de votre enfant avec d’autres enfants ou adultes, les conditions matérielles ou non, l’organisation de la journée... </a:t>
            </a:r>
            <a:endParaRPr sz="1400">
              <a:solidFill>
                <a:schemeClr val="accent1"/>
              </a:solidFill>
            </a:endParaRPr>
          </a:p>
          <a:p>
            <a:pPr indent="0" lvl="0" marL="4572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Participer à la désignation des parents délégués aux conseils de classes </a:t>
            </a:r>
            <a:endParaRPr sz="1400">
              <a:solidFill>
                <a:schemeClr val="accent1"/>
              </a:solidFill>
            </a:endParaRPr>
          </a:p>
          <a:p>
            <a:pPr indent="0" lvl="0" marL="4572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Intervenir auprès du Rectorat pour le remplacement des professeurs absents</a:t>
            </a:r>
            <a:endParaRPr sz="1400">
              <a:solidFill>
                <a:schemeClr val="accent1"/>
              </a:solidFill>
            </a:endParaRPr>
          </a:p>
          <a:p>
            <a:pPr indent="0" lvl="0" marL="2286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Contribuer à la réalisation de voyages ou sorties pédagogiques, de projets pédagogiques, (en les finançant, en proposant des idées, des intervenants, en participant au Foyer Socio-éducatif, etc…) </a:t>
            </a:r>
            <a:endParaRPr sz="1400">
              <a:solidFill>
                <a:schemeClr val="accent1"/>
              </a:solidFill>
            </a:endParaRPr>
          </a:p>
          <a:p>
            <a:pPr indent="0" lvl="0" marL="4572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Informer tous les parents, répondre à vos questions, écouter vos suggestions</a:t>
            </a:r>
            <a:endParaRPr sz="1400">
              <a:solidFill>
                <a:schemeClr val="accent1"/>
              </a:solidFill>
            </a:endParaRPr>
          </a:p>
          <a:p>
            <a:pPr indent="0" lvl="0" marL="457200" rtl="0" algn="just">
              <a:lnSpc>
                <a:spcPct val="100000"/>
              </a:lnSpc>
              <a:spcBef>
                <a:spcPts val="0"/>
              </a:spcBef>
              <a:spcAft>
                <a:spcPts val="0"/>
              </a:spcAft>
              <a:buSzPct val="132653"/>
              <a:buNone/>
            </a:pPr>
            <a:r>
              <a:t/>
            </a:r>
            <a:endParaRPr sz="1400">
              <a:solidFill>
                <a:schemeClr val="accent1"/>
              </a:solidFill>
            </a:endParaRPr>
          </a:p>
          <a:p>
            <a:pPr indent="-290830" lvl="0" marL="457200" rtl="0" algn="just">
              <a:lnSpc>
                <a:spcPct val="100000"/>
              </a:lnSpc>
              <a:spcBef>
                <a:spcPts val="0"/>
              </a:spcBef>
              <a:spcAft>
                <a:spcPts val="0"/>
              </a:spcAft>
              <a:buClr>
                <a:schemeClr val="accent1"/>
              </a:buClr>
              <a:buSzPct val="100000"/>
              <a:buFont typeface="Roboto"/>
              <a:buChar char="●"/>
            </a:pPr>
            <a:r>
              <a:rPr lang="fr" sz="1400">
                <a:solidFill>
                  <a:schemeClr val="accent1"/>
                </a:solidFill>
              </a:rPr>
              <a:t>Proposer des actions de sensibilisation aux élèves et aux parents (discrimination, harcèlement, égalité fille-garçon, citoyenneté, laïcité, éducation à la santé et à la sexualité, prévention des conduites à risques, lutte contre les violences,…) </a:t>
            </a:r>
            <a:endParaRPr sz="1400">
              <a:solidFill>
                <a:schemeClr val="accent1"/>
              </a:solidFill>
            </a:endParaRPr>
          </a:p>
          <a:p>
            <a:pPr indent="0" lvl="0" marL="0" rtl="0" algn="l">
              <a:lnSpc>
                <a:spcPct val="115000"/>
              </a:lnSpc>
              <a:spcBef>
                <a:spcPts val="0"/>
              </a:spcBef>
              <a:spcAft>
                <a:spcPts val="0"/>
              </a:spcAft>
              <a:buSzPct val="74285"/>
              <a:buNone/>
            </a:pPr>
            <a:r>
              <a:t/>
            </a:r>
            <a:endParaRPr sz="2500">
              <a:solidFill>
                <a:srgbClr val="0C343D"/>
              </a:solidFill>
              <a:latin typeface="Roboto Black"/>
              <a:ea typeface="Roboto Black"/>
              <a:cs typeface="Roboto Black"/>
              <a:sym typeface="Roboto Black"/>
            </a:endParaRPr>
          </a:p>
        </p:txBody>
      </p:sp>
      <p:cxnSp>
        <p:nvCxnSpPr>
          <p:cNvPr id="125" name="Google Shape;125;p5"/>
          <p:cNvCxnSpPr/>
          <p:nvPr/>
        </p:nvCxnSpPr>
        <p:spPr>
          <a:xfrm flipH="1">
            <a:off x="2144475" y="2595150"/>
            <a:ext cx="9300" cy="270300"/>
          </a:xfrm>
          <a:prstGeom prst="straightConnector1">
            <a:avLst/>
          </a:prstGeom>
          <a:noFill/>
          <a:ln cap="flat" cmpd="sng" w="38100">
            <a:solidFill>
              <a:schemeClr val="dk2"/>
            </a:solidFill>
            <a:prstDash val="dot"/>
            <a:round/>
            <a:headEnd len="sm" w="sm" type="none"/>
            <a:tailEnd len="sm" w="sm" type="none"/>
          </a:ln>
        </p:spPr>
      </p:cxnSp>
      <p:cxnSp>
        <p:nvCxnSpPr>
          <p:cNvPr id="126" name="Google Shape;126;p5"/>
          <p:cNvCxnSpPr/>
          <p:nvPr/>
        </p:nvCxnSpPr>
        <p:spPr>
          <a:xfrm>
            <a:off x="2144476" y="4778600"/>
            <a:ext cx="0" cy="288600"/>
          </a:xfrm>
          <a:prstGeom prst="straightConnector1">
            <a:avLst/>
          </a:prstGeom>
          <a:noFill/>
          <a:ln cap="flat" cmpd="sng" w="38100">
            <a:solidFill>
              <a:schemeClr val="dk2"/>
            </a:solidFill>
            <a:prstDash val="dot"/>
            <a:round/>
            <a:headEnd len="sm" w="sm" type="none"/>
            <a:tailEnd len="sm" w="sm" type="none"/>
          </a:ln>
        </p:spPr>
      </p:cxnSp>
      <p:cxnSp>
        <p:nvCxnSpPr>
          <p:cNvPr id="127" name="Google Shape;127;p5"/>
          <p:cNvCxnSpPr/>
          <p:nvPr/>
        </p:nvCxnSpPr>
        <p:spPr>
          <a:xfrm flipH="1">
            <a:off x="2144525" y="135475"/>
            <a:ext cx="6000" cy="499200"/>
          </a:xfrm>
          <a:prstGeom prst="straightConnector1">
            <a:avLst/>
          </a:prstGeom>
          <a:noFill/>
          <a:ln cap="flat" cmpd="sng" w="38100">
            <a:solidFill>
              <a:schemeClr val="dk2"/>
            </a:solidFill>
            <a:prstDash val="dot"/>
            <a:round/>
            <a:headEnd len="sm" w="sm" type="none"/>
            <a:tailEnd len="sm" w="sm" type="none"/>
          </a:ln>
        </p:spPr>
      </p:cxnSp>
      <p:pic>
        <p:nvPicPr>
          <p:cNvPr id="128" name="Google Shape;128;p5"/>
          <p:cNvPicPr preferRelativeResize="0"/>
          <p:nvPr/>
        </p:nvPicPr>
        <p:blipFill rotWithShape="1">
          <a:blip r:embed="rId3">
            <a:alphaModFix/>
          </a:blip>
          <a:srcRect b="0" l="0" r="0" t="0"/>
          <a:stretch/>
        </p:blipFill>
        <p:spPr>
          <a:xfrm>
            <a:off x="782575" y="2805350"/>
            <a:ext cx="2743299" cy="1973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2" name="Shape 132"/>
        <p:cNvGrpSpPr/>
        <p:nvPr/>
      </p:nvGrpSpPr>
      <p:grpSpPr>
        <a:xfrm>
          <a:off x="0" y="0"/>
          <a:ext cx="0" cy="0"/>
          <a:chOff x="0" y="0"/>
          <a:chExt cx="0" cy="0"/>
        </a:xfrm>
      </p:grpSpPr>
      <p:sp>
        <p:nvSpPr>
          <p:cNvPr id="133" name="Google Shape;133;p6"/>
          <p:cNvSpPr/>
          <p:nvPr/>
        </p:nvSpPr>
        <p:spPr>
          <a:xfrm rot="5400000">
            <a:off x="1227675" y="-550200"/>
            <a:ext cx="1852200" cy="4286100"/>
          </a:xfrm>
          <a:prstGeom prst="homePlate">
            <a:avLst>
              <a:gd fmla="val 50357"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134" name="Google Shape;134;p6"/>
          <p:cNvSpPr txBox="1"/>
          <p:nvPr>
            <p:ph type="title"/>
          </p:nvPr>
        </p:nvSpPr>
        <p:spPr>
          <a:xfrm>
            <a:off x="300975" y="590550"/>
            <a:ext cx="3706500" cy="14604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800"/>
              <a:buNone/>
            </a:pPr>
            <a:r>
              <a:rPr lang="fr" sz="4822">
                <a:latin typeface="Lobster"/>
                <a:ea typeface="Lobster"/>
                <a:cs typeface="Lobster"/>
                <a:sym typeface="Lobster"/>
              </a:rPr>
              <a:t>         </a:t>
            </a:r>
            <a:r>
              <a:rPr lang="fr" sz="5022">
                <a:latin typeface="Lobster"/>
                <a:ea typeface="Lobster"/>
                <a:cs typeface="Lobster"/>
                <a:sym typeface="Lobster"/>
              </a:rPr>
              <a:t>Que</a:t>
            </a:r>
            <a:endParaRPr sz="5022">
              <a:latin typeface="Lobster"/>
              <a:ea typeface="Lobster"/>
              <a:cs typeface="Lobster"/>
              <a:sym typeface="Lobster"/>
            </a:endParaRPr>
          </a:p>
          <a:p>
            <a:pPr indent="0" lvl="0" marL="0" rtl="0" algn="ctr">
              <a:lnSpc>
                <a:spcPct val="100000"/>
              </a:lnSpc>
              <a:spcBef>
                <a:spcPts val="0"/>
              </a:spcBef>
              <a:spcAft>
                <a:spcPts val="0"/>
              </a:spcAft>
              <a:buSzPts val="2800"/>
              <a:buNone/>
            </a:pPr>
            <a:r>
              <a:rPr lang="fr" sz="3200">
                <a:latin typeface="Lobster"/>
                <a:ea typeface="Lobster"/>
                <a:cs typeface="Lobster"/>
                <a:sym typeface="Lobster"/>
              </a:rPr>
              <a:t>faisons-nous  ?</a:t>
            </a:r>
            <a:endParaRPr sz="3200">
              <a:latin typeface="Lobster"/>
              <a:ea typeface="Lobster"/>
              <a:cs typeface="Lobster"/>
              <a:sym typeface="Lobster"/>
            </a:endParaRPr>
          </a:p>
        </p:txBody>
      </p:sp>
      <p:sp>
        <p:nvSpPr>
          <p:cNvPr id="135" name="Google Shape;135;p6"/>
          <p:cNvSpPr txBox="1"/>
          <p:nvPr>
            <p:ph idx="1" type="body"/>
          </p:nvPr>
        </p:nvSpPr>
        <p:spPr>
          <a:xfrm>
            <a:off x="4445000" y="79375"/>
            <a:ext cx="4524300" cy="5064000"/>
          </a:xfrm>
          <a:prstGeom prst="rect">
            <a:avLst/>
          </a:prstGeom>
          <a:noFill/>
          <a:ln>
            <a:noFill/>
          </a:ln>
        </p:spPr>
        <p:txBody>
          <a:bodyPr anchorCtr="0" anchor="t" bIns="91425" lIns="91425" spcFirstLastPara="1" rIns="91425" wrap="square" tIns="91425">
            <a:normAutofit fontScale="40000" lnSpcReduction="20000"/>
          </a:bodyPr>
          <a:lstStyle/>
          <a:p>
            <a:pPr indent="0" lvl="0" marL="0" rtl="0" algn="l">
              <a:lnSpc>
                <a:spcPct val="115000"/>
              </a:lnSpc>
              <a:spcBef>
                <a:spcPts val="0"/>
              </a:spcBef>
              <a:spcAft>
                <a:spcPts val="0"/>
              </a:spcAft>
              <a:buSzPct val="180555"/>
              <a:buNone/>
            </a:pPr>
            <a:r>
              <a:rPr lang="fr" sz="1800">
                <a:solidFill>
                  <a:schemeClr val="accent1"/>
                </a:solidFill>
              </a:rPr>
              <a:t>  </a:t>
            </a:r>
            <a:r>
              <a:rPr lang="fr" sz="2000">
                <a:solidFill>
                  <a:schemeClr val="accent1"/>
                </a:solidFill>
              </a:rPr>
              <a:t> </a:t>
            </a:r>
            <a:r>
              <a:rPr lang="fr" sz="2750">
                <a:solidFill>
                  <a:schemeClr val="accent1"/>
                </a:solidFill>
                <a:latin typeface="Roboto Medium"/>
                <a:ea typeface="Roboto Medium"/>
                <a:cs typeface="Roboto Medium"/>
                <a:sym typeface="Roboto Medium"/>
              </a:rPr>
              <a:t>Depuis la rentrée,  nous avons : </a:t>
            </a:r>
            <a:endParaRPr sz="2750">
              <a:solidFill>
                <a:schemeClr val="accent1"/>
              </a:solidFill>
              <a:latin typeface="Roboto Medium"/>
              <a:ea typeface="Roboto Medium"/>
              <a:cs typeface="Roboto Medium"/>
              <a:sym typeface="Roboto Medium"/>
            </a:endParaRPr>
          </a:p>
          <a:p>
            <a:pPr indent="0" lvl="0" marL="0" rtl="0" algn="just">
              <a:lnSpc>
                <a:spcPct val="100000"/>
              </a:lnSpc>
              <a:spcBef>
                <a:spcPts val="0"/>
              </a:spcBef>
              <a:spcAft>
                <a:spcPts val="0"/>
              </a:spcAft>
              <a:buSzPct val="162500"/>
              <a:buNone/>
            </a:pPr>
            <a:r>
              <a:t/>
            </a:r>
            <a:endParaRPr sz="20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Participé :</a:t>
            </a:r>
            <a:endParaRPr sz="2200">
              <a:solidFill>
                <a:schemeClr val="accent1"/>
              </a:solidFill>
            </a:endParaRPr>
          </a:p>
          <a:p>
            <a:pPr indent="-145877" lvl="0" marL="540000" rtl="0" algn="just">
              <a:lnSpc>
                <a:spcPct val="100000"/>
              </a:lnSpc>
              <a:spcBef>
                <a:spcPts val="0"/>
              </a:spcBef>
              <a:spcAft>
                <a:spcPts val="0"/>
              </a:spcAft>
              <a:buClr>
                <a:schemeClr val="accent1"/>
              </a:buClr>
              <a:buSzPct val="100000"/>
              <a:buChar char="-"/>
            </a:pPr>
            <a:r>
              <a:rPr lang="fr" sz="2200">
                <a:solidFill>
                  <a:schemeClr val="accent1"/>
                </a:solidFill>
              </a:rPr>
              <a:t>aux conseils d’administration du 7 novembre et 5 décembre 2023</a:t>
            </a:r>
            <a:endParaRPr sz="2200">
              <a:solidFill>
                <a:schemeClr val="accent1"/>
              </a:solidFill>
            </a:endParaRPr>
          </a:p>
          <a:p>
            <a:pPr indent="0" lvl="0" marL="457200" rtl="0" algn="just">
              <a:lnSpc>
                <a:spcPct val="100000"/>
              </a:lnSpc>
              <a:spcBef>
                <a:spcPts val="0"/>
              </a:spcBef>
              <a:spcAft>
                <a:spcPts val="0"/>
              </a:spcAft>
              <a:buSzPct val="147727"/>
              <a:buNone/>
            </a:pPr>
            <a:r>
              <a:rPr lang="fr" sz="2200">
                <a:solidFill>
                  <a:schemeClr val="accent1"/>
                </a:solidFill>
              </a:rPr>
              <a:t>- aux 7 commissions éducatives </a:t>
            </a:r>
            <a:endParaRPr sz="2200">
              <a:solidFill>
                <a:schemeClr val="accent1"/>
              </a:solidFill>
            </a:endParaRPr>
          </a:p>
          <a:p>
            <a:pPr indent="0" lvl="0" marL="457200" rtl="0" algn="just">
              <a:lnSpc>
                <a:spcPct val="100000"/>
              </a:lnSpc>
              <a:spcBef>
                <a:spcPts val="0"/>
              </a:spcBef>
              <a:spcAft>
                <a:spcPts val="0"/>
              </a:spcAft>
              <a:buSzPct val="147727"/>
              <a:buNone/>
            </a:pPr>
            <a:r>
              <a:rPr lang="fr" sz="2200">
                <a:solidFill>
                  <a:schemeClr val="accent1"/>
                </a:solidFill>
              </a:rPr>
              <a:t>- aux 2 conseils de discipline </a:t>
            </a:r>
            <a:endParaRPr sz="2200">
              <a:solidFill>
                <a:schemeClr val="accent1"/>
              </a:solidFill>
            </a:endParaRPr>
          </a:p>
          <a:p>
            <a:pPr indent="0" lvl="0" marL="457200" rtl="0" algn="just">
              <a:lnSpc>
                <a:spcPct val="100000"/>
              </a:lnSpc>
              <a:spcBef>
                <a:spcPts val="0"/>
              </a:spcBef>
              <a:spcAft>
                <a:spcPts val="0"/>
              </a:spcAft>
              <a:buSzPct val="147727"/>
              <a:buNone/>
            </a:pPr>
            <a:r>
              <a:rPr lang="fr" sz="2200">
                <a:solidFill>
                  <a:schemeClr val="accent1"/>
                </a:solidFill>
              </a:rPr>
              <a:t>- à l’Assemblée Générale du FSE du 8 décembre 2023</a:t>
            </a:r>
            <a:endParaRPr sz="2200">
              <a:solidFill>
                <a:schemeClr val="accent1"/>
              </a:solidFill>
            </a:endParaRPr>
          </a:p>
          <a:p>
            <a:pPr indent="0" lvl="0" marL="457200" rtl="0" algn="just">
              <a:lnSpc>
                <a:spcPct val="100000"/>
              </a:lnSpc>
              <a:spcBef>
                <a:spcPts val="0"/>
              </a:spcBef>
              <a:spcAft>
                <a:spcPts val="0"/>
              </a:spcAft>
              <a:buSzPct val="147727"/>
              <a:buNone/>
            </a:pPr>
            <a:r>
              <a:rPr lang="fr" sz="2200">
                <a:solidFill>
                  <a:schemeClr val="accent1"/>
                </a:solidFill>
              </a:rPr>
              <a:t>- à la commission Fonds social du 15 décembre 2023.</a:t>
            </a:r>
            <a:endParaRPr sz="2200">
              <a:solidFill>
                <a:schemeClr val="accent1"/>
              </a:solidFill>
            </a:endParaRPr>
          </a:p>
          <a:p>
            <a:pPr indent="0" lvl="0" marL="0" rtl="0" algn="just">
              <a:lnSpc>
                <a:spcPct val="100000"/>
              </a:lnSpc>
              <a:spcBef>
                <a:spcPts val="0"/>
              </a:spcBef>
              <a:spcAft>
                <a:spcPts val="0"/>
              </a:spcAft>
              <a:buSzPct val="147727"/>
              <a:buNone/>
            </a:pPr>
            <a:r>
              <a:rPr lang="fr" sz="2200">
                <a:solidFill>
                  <a:schemeClr val="accent1"/>
                </a:solidFill>
              </a:rPr>
              <a:t>Pour l'instant, nous avons principalement fait remonter les problématiques suivantes :</a:t>
            </a:r>
            <a:endParaRPr sz="2200">
              <a:solidFill>
                <a:schemeClr val="accent1"/>
              </a:solidFill>
            </a:endParaRPr>
          </a:p>
          <a:p>
            <a:pPr indent="0" lvl="0" marL="0" rtl="0" algn="just">
              <a:lnSpc>
                <a:spcPct val="100000"/>
              </a:lnSpc>
              <a:spcBef>
                <a:spcPts val="0"/>
              </a:spcBef>
              <a:spcAft>
                <a:spcPts val="0"/>
              </a:spcAft>
              <a:buSzPct val="147727"/>
              <a:buNone/>
            </a:pPr>
            <a:r>
              <a:rPr lang="fr" sz="2200">
                <a:solidFill>
                  <a:schemeClr val="accent1"/>
                </a:solidFill>
              </a:rPr>
              <a:t>- au vu de l’absence programmée de tous les voyages scolaires pour raisons financières, nous avons cherché à savoir si l’APE pouvait légalement participer financièrement à la part accompagnateurs, ce à quoi il nous a été répondu favorablement lors du CA du 5 décembre </a:t>
            </a:r>
            <a:endParaRPr sz="2200">
              <a:solidFill>
                <a:schemeClr val="accent1"/>
              </a:solidFill>
            </a:endParaRPr>
          </a:p>
          <a:p>
            <a:pPr indent="0" lvl="0" marL="0" rtl="0" algn="just">
              <a:lnSpc>
                <a:spcPct val="100000"/>
              </a:lnSpc>
              <a:spcBef>
                <a:spcPts val="0"/>
              </a:spcBef>
              <a:spcAft>
                <a:spcPts val="0"/>
              </a:spcAft>
              <a:buSzPct val="147727"/>
              <a:buNone/>
            </a:pPr>
            <a:r>
              <a:rPr lang="fr" sz="2200">
                <a:solidFill>
                  <a:schemeClr val="accent1"/>
                </a:solidFill>
              </a:rPr>
              <a:t>- au vu de l’insalubrité et de la saleté des toilettes, de l’absence de papier/ savons/sèche-mains et de comportements inadéquats de certains enfants, de nombreux enfants limitent leur accès aux toilettes : nous avons préconisé un ensemble de mesures : réfection de toutes les toilettes, entretien plus soutenu, surveillance plus franche, et campagne de sensibilisation collective des enfants et des parents</a:t>
            </a:r>
            <a:endParaRPr sz="2200">
              <a:solidFill>
                <a:schemeClr val="accent1"/>
              </a:solidFill>
            </a:endParaRPr>
          </a:p>
          <a:p>
            <a:pPr indent="0" lvl="0" marL="0" rtl="0" algn="just">
              <a:lnSpc>
                <a:spcPct val="100000"/>
              </a:lnSpc>
              <a:spcBef>
                <a:spcPts val="0"/>
              </a:spcBef>
              <a:spcAft>
                <a:spcPts val="0"/>
              </a:spcAft>
              <a:buSzPct val="147727"/>
              <a:buNone/>
            </a:pPr>
            <a:r>
              <a:rPr lang="fr" sz="2200">
                <a:solidFill>
                  <a:schemeClr val="accent1"/>
                </a:solidFill>
              </a:rPr>
              <a:t>- au vu du non renouvellement du bureau du FSE depuis plus d’un an, nous avons demandé qu’une réunion soit organisée pour relancer le FSE, ce qui a été fait</a:t>
            </a:r>
            <a:endParaRPr sz="2200">
              <a:solidFill>
                <a:schemeClr val="accent1"/>
              </a:solidFill>
            </a:endParaRPr>
          </a:p>
          <a:p>
            <a:pPr indent="0" lvl="0" marL="0" rtl="0" algn="just">
              <a:lnSpc>
                <a:spcPct val="100000"/>
              </a:lnSpc>
              <a:spcBef>
                <a:spcPts val="0"/>
              </a:spcBef>
              <a:spcAft>
                <a:spcPts val="0"/>
              </a:spcAft>
              <a:buSzPct val="147727"/>
              <a:buNone/>
            </a:pPr>
            <a:r>
              <a:rPr lang="fr" sz="2200">
                <a:solidFill>
                  <a:schemeClr val="accent1"/>
                </a:solidFill>
              </a:rPr>
              <a:t>- au vu de la non mise à jour de l’Espace Numérique de Travail (ENT) qui pourrait être un bon support d’informations, nous avons préconisé une grosse mise à jour des informations, ce à quoi la direction nous a répondu qu’elle en prenait note.  </a:t>
            </a:r>
            <a:endParaRPr sz="2200">
              <a:solidFill>
                <a:schemeClr val="accent1"/>
              </a:solidFill>
            </a:endParaRPr>
          </a:p>
          <a:p>
            <a:pPr indent="0" lvl="0" marL="0" rtl="0" algn="just">
              <a:lnSpc>
                <a:spcPct val="100000"/>
              </a:lnSpc>
              <a:spcBef>
                <a:spcPts val="0"/>
              </a:spcBef>
              <a:spcAft>
                <a:spcPts val="0"/>
              </a:spcAft>
              <a:buSzPct val="147727"/>
              <a:buNone/>
            </a:pPr>
            <a:r>
              <a:t/>
            </a:r>
            <a:endParaRPr sz="22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Relayé auprès de la direction les violences de certains jeux dans la cour</a:t>
            </a:r>
            <a:endParaRPr sz="2200">
              <a:solidFill>
                <a:schemeClr val="accent1"/>
              </a:solidFill>
            </a:endParaRPr>
          </a:p>
          <a:p>
            <a:pPr indent="0" lvl="0" marL="457200" rtl="0" algn="just">
              <a:lnSpc>
                <a:spcPct val="100000"/>
              </a:lnSpc>
              <a:spcBef>
                <a:spcPts val="0"/>
              </a:spcBef>
              <a:spcAft>
                <a:spcPts val="0"/>
              </a:spcAft>
              <a:buSzPct val="147727"/>
              <a:buNone/>
            </a:pPr>
            <a:r>
              <a:t/>
            </a:r>
            <a:endParaRPr sz="22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Nous avons sollicité les parents pour la désignation des 53 parents délégués aux conseils de classes : nous avons réunis les parents délégués de classe le 20 novembre pour échanger sur le rôle des délégués, leur donner le questionnaire qu’ils doivent envoyer aux parents de chaque classe, nous renvoyons ensuite au collège les compte-rendus rédigés par les délégués pour qu’ils soient publiés sur l’ENT (ce que nous avons demandé, en vain pour l’instant)</a:t>
            </a:r>
            <a:endParaRPr sz="22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Depuis la rentrée scolaire de septembre 2023, l’APE n’est pas intervenu auprès du Rectorat pour le remplacement de professeurs absents</a:t>
            </a:r>
            <a:endParaRPr sz="2200">
              <a:solidFill>
                <a:schemeClr val="accent1"/>
              </a:solidFill>
            </a:endParaRPr>
          </a:p>
          <a:p>
            <a:pPr indent="0" lvl="0" marL="228600" rtl="0" algn="just">
              <a:lnSpc>
                <a:spcPct val="100000"/>
              </a:lnSpc>
              <a:spcBef>
                <a:spcPts val="0"/>
              </a:spcBef>
              <a:spcAft>
                <a:spcPts val="0"/>
              </a:spcAft>
              <a:buSzPct val="147727"/>
              <a:buNone/>
            </a:pPr>
            <a:r>
              <a:t/>
            </a:r>
            <a:endParaRPr sz="22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Nous avons mis à jour la rubrique “parents” de l’ENT, créé la page Facebook de l’APE, mis à disposition notre mail : ape.realmont@gmail.com</a:t>
            </a:r>
            <a:endParaRPr sz="2200">
              <a:solidFill>
                <a:schemeClr val="accent1"/>
              </a:solidFill>
            </a:endParaRPr>
          </a:p>
          <a:p>
            <a:pPr indent="0" lvl="0" marL="457200" rtl="0" algn="just">
              <a:lnSpc>
                <a:spcPct val="100000"/>
              </a:lnSpc>
              <a:spcBef>
                <a:spcPts val="0"/>
              </a:spcBef>
              <a:spcAft>
                <a:spcPts val="0"/>
              </a:spcAft>
              <a:buSzPct val="147727"/>
              <a:buNone/>
            </a:pPr>
            <a:r>
              <a:t/>
            </a:r>
            <a:endParaRPr sz="2200">
              <a:solidFill>
                <a:schemeClr val="accent1"/>
              </a:solidFill>
            </a:endParaRPr>
          </a:p>
          <a:p>
            <a:pPr indent="-284480" lvl="0" marL="457200" rtl="0" algn="just">
              <a:lnSpc>
                <a:spcPct val="100000"/>
              </a:lnSpc>
              <a:spcBef>
                <a:spcPts val="0"/>
              </a:spcBef>
              <a:spcAft>
                <a:spcPts val="0"/>
              </a:spcAft>
              <a:buClr>
                <a:schemeClr val="accent1"/>
              </a:buClr>
              <a:buSzPct val="100000"/>
              <a:buFont typeface="Roboto"/>
              <a:buChar char="●"/>
            </a:pPr>
            <a:r>
              <a:rPr lang="fr" sz="2200">
                <a:solidFill>
                  <a:schemeClr val="accent1"/>
                </a:solidFill>
              </a:rPr>
              <a:t>Nous avons relayé l’information d’un premier “café des parents” organisé le au Collège </a:t>
            </a:r>
            <a:endParaRPr sz="2200">
              <a:solidFill>
                <a:schemeClr val="accent1"/>
              </a:solidFill>
            </a:endParaRPr>
          </a:p>
          <a:p>
            <a:pPr indent="0" lvl="0" marL="0" rtl="0" algn="l">
              <a:lnSpc>
                <a:spcPct val="115000"/>
              </a:lnSpc>
              <a:spcBef>
                <a:spcPts val="0"/>
              </a:spcBef>
              <a:spcAft>
                <a:spcPts val="0"/>
              </a:spcAft>
              <a:buSzPct val="147727"/>
              <a:buNone/>
            </a:pPr>
            <a:r>
              <a:t/>
            </a:r>
            <a:endParaRPr sz="2200">
              <a:solidFill>
                <a:schemeClr val="accent1"/>
              </a:solidFill>
            </a:endParaRPr>
          </a:p>
        </p:txBody>
      </p:sp>
      <p:cxnSp>
        <p:nvCxnSpPr>
          <p:cNvPr id="136" name="Google Shape;136;p6"/>
          <p:cNvCxnSpPr/>
          <p:nvPr/>
        </p:nvCxnSpPr>
        <p:spPr>
          <a:xfrm flipH="1">
            <a:off x="2144475" y="2595150"/>
            <a:ext cx="9300" cy="270300"/>
          </a:xfrm>
          <a:prstGeom prst="straightConnector1">
            <a:avLst/>
          </a:prstGeom>
          <a:noFill/>
          <a:ln cap="flat" cmpd="sng" w="38100">
            <a:solidFill>
              <a:schemeClr val="dk2"/>
            </a:solidFill>
            <a:prstDash val="dot"/>
            <a:round/>
            <a:headEnd len="sm" w="sm" type="none"/>
            <a:tailEnd len="sm" w="sm" type="none"/>
          </a:ln>
        </p:spPr>
      </p:cxnSp>
      <p:cxnSp>
        <p:nvCxnSpPr>
          <p:cNvPr id="137" name="Google Shape;137;p6"/>
          <p:cNvCxnSpPr/>
          <p:nvPr/>
        </p:nvCxnSpPr>
        <p:spPr>
          <a:xfrm>
            <a:off x="2144476" y="4778600"/>
            <a:ext cx="0" cy="288600"/>
          </a:xfrm>
          <a:prstGeom prst="straightConnector1">
            <a:avLst/>
          </a:prstGeom>
          <a:noFill/>
          <a:ln cap="flat" cmpd="sng" w="38100">
            <a:solidFill>
              <a:schemeClr val="dk2"/>
            </a:solidFill>
            <a:prstDash val="dot"/>
            <a:round/>
            <a:headEnd len="sm" w="sm" type="none"/>
            <a:tailEnd len="sm" w="sm" type="none"/>
          </a:ln>
        </p:spPr>
      </p:cxnSp>
      <p:cxnSp>
        <p:nvCxnSpPr>
          <p:cNvPr id="138" name="Google Shape;138;p6"/>
          <p:cNvCxnSpPr/>
          <p:nvPr/>
        </p:nvCxnSpPr>
        <p:spPr>
          <a:xfrm flipH="1">
            <a:off x="2144525" y="135475"/>
            <a:ext cx="6000" cy="499200"/>
          </a:xfrm>
          <a:prstGeom prst="straightConnector1">
            <a:avLst/>
          </a:prstGeom>
          <a:noFill/>
          <a:ln cap="flat" cmpd="sng" w="38100">
            <a:solidFill>
              <a:schemeClr val="dk2"/>
            </a:solidFill>
            <a:prstDash val="dot"/>
            <a:round/>
            <a:headEnd len="sm" w="sm" type="none"/>
            <a:tailEnd len="sm" w="sm" type="none"/>
          </a:ln>
        </p:spPr>
      </p:cxnSp>
      <p:pic>
        <p:nvPicPr>
          <p:cNvPr id="139" name="Google Shape;139;p6"/>
          <p:cNvPicPr preferRelativeResize="0"/>
          <p:nvPr/>
        </p:nvPicPr>
        <p:blipFill rotWithShape="1">
          <a:blip r:embed="rId3">
            <a:alphaModFix/>
          </a:blip>
          <a:srcRect b="0" l="0" r="0" t="0"/>
          <a:stretch/>
        </p:blipFill>
        <p:spPr>
          <a:xfrm>
            <a:off x="676675" y="2748650"/>
            <a:ext cx="2955084" cy="19732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